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364" r:id="rId7"/>
    <p:sldId id="367" r:id="rId8"/>
    <p:sldId id="368" r:id="rId9"/>
    <p:sldId id="370" r:id="rId10"/>
    <p:sldId id="371" r:id="rId11"/>
    <p:sldId id="373" r:id="rId12"/>
    <p:sldId id="377" r:id="rId13"/>
    <p:sldId id="378" r:id="rId14"/>
    <p:sldId id="379" r:id="rId15"/>
    <p:sldId id="382" r:id="rId16"/>
    <p:sldId id="386" r:id="rId17"/>
    <p:sldId id="383" r:id="rId18"/>
    <p:sldId id="384" r:id="rId19"/>
    <p:sldId id="380" r:id="rId20"/>
    <p:sldId id="391" r:id="rId21"/>
    <p:sldId id="392" r:id="rId22"/>
    <p:sldId id="393" r:id="rId23"/>
    <p:sldId id="394" r:id="rId24"/>
    <p:sldId id="387" r:id="rId25"/>
    <p:sldId id="388" r:id="rId26"/>
    <p:sldId id="389" r:id="rId27"/>
    <p:sldId id="395" r:id="rId28"/>
    <p:sldId id="397" r:id="rId29"/>
    <p:sldId id="390" r:id="rId30"/>
    <p:sldId id="398" r:id="rId31"/>
    <p:sldId id="399" r:id="rId32"/>
    <p:sldId id="400" r:id="rId33"/>
    <p:sldId id="401" r:id="rId34"/>
    <p:sldId id="3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, Andy" userId="b0bd7624-fb85-4e44-be83-bb43794de8bd" providerId="ADAL" clId="{ECF95FE4-D933-4082-8202-3A461C9D685D}"/>
    <pc:docChg chg="undo custSel addSld delSld modSld modMainMaster">
      <pc:chgData name="Lin, Andy" userId="b0bd7624-fb85-4e44-be83-bb43794de8bd" providerId="ADAL" clId="{ECF95FE4-D933-4082-8202-3A461C9D685D}" dt="2023-08-14T18:35:29.402" v="13934"/>
      <pc:docMkLst>
        <pc:docMk/>
      </pc:docMkLst>
      <pc:sldChg chg="modSp add">
        <pc:chgData name="Lin, Andy" userId="b0bd7624-fb85-4e44-be83-bb43794de8bd" providerId="ADAL" clId="{ECF95FE4-D933-4082-8202-3A461C9D685D}" dt="2023-08-14T03:11:15.264" v="13545" actId="20577"/>
        <pc:sldMkLst>
          <pc:docMk/>
          <pc:sldMk cId="4121525294" sldId="256"/>
        </pc:sldMkLst>
        <pc:spChg chg="mod">
          <ac:chgData name="Lin, Andy" userId="b0bd7624-fb85-4e44-be83-bb43794de8bd" providerId="ADAL" clId="{ECF95FE4-D933-4082-8202-3A461C9D685D}" dt="2023-08-14T03:11:15.264" v="13545" actId="20577"/>
          <ac:spMkLst>
            <pc:docMk/>
            <pc:sldMk cId="4121525294" sldId="256"/>
            <ac:spMk id="2" creationId="{9A470A85-B4D0-40C0-9772-2B6AD06B64DD}"/>
          </ac:spMkLst>
        </pc:spChg>
      </pc:sldChg>
      <pc:sldChg chg="modSp add">
        <pc:chgData name="Lin, Andy" userId="b0bd7624-fb85-4e44-be83-bb43794de8bd" providerId="ADAL" clId="{ECF95FE4-D933-4082-8202-3A461C9D685D}" dt="2023-08-14T03:17:39.477" v="13804" actId="6549"/>
        <pc:sldMkLst>
          <pc:docMk/>
          <pc:sldMk cId="1113800204" sldId="257"/>
        </pc:sldMkLst>
        <pc:spChg chg="mod">
          <ac:chgData name="Lin, Andy" userId="b0bd7624-fb85-4e44-be83-bb43794de8bd" providerId="ADAL" clId="{ECF95FE4-D933-4082-8202-3A461C9D685D}" dt="2023-08-12T20:09:44.568" v="8" actId="20577"/>
          <ac:spMkLst>
            <pc:docMk/>
            <pc:sldMk cId="1113800204" sldId="257"/>
            <ac:spMk id="2" creationId="{BF6D09D3-F291-42CB-A8CD-56479177F499}"/>
          </ac:spMkLst>
        </pc:spChg>
        <pc:spChg chg="mod">
          <ac:chgData name="Lin, Andy" userId="b0bd7624-fb85-4e44-be83-bb43794de8bd" providerId="ADAL" clId="{ECF95FE4-D933-4082-8202-3A461C9D685D}" dt="2023-08-14T03:17:39.477" v="13804" actId="6549"/>
          <ac:spMkLst>
            <pc:docMk/>
            <pc:sldMk cId="1113800204" sldId="257"/>
            <ac:spMk id="3" creationId="{87583A82-FA53-44BE-9047-999656A518BC}"/>
          </ac:spMkLst>
        </pc:spChg>
      </pc:sldChg>
      <pc:sldChg chg="modSp add">
        <pc:chgData name="Lin, Andy" userId="b0bd7624-fb85-4e44-be83-bb43794de8bd" providerId="ADAL" clId="{ECF95FE4-D933-4082-8202-3A461C9D685D}" dt="2023-08-12T20:58:55.428" v="846" actId="20577"/>
        <pc:sldMkLst>
          <pc:docMk/>
          <pc:sldMk cId="30092124" sldId="364"/>
        </pc:sldMkLst>
        <pc:spChg chg="mod">
          <ac:chgData name="Lin, Andy" userId="b0bd7624-fb85-4e44-be83-bb43794de8bd" providerId="ADAL" clId="{ECF95FE4-D933-4082-8202-3A461C9D685D}" dt="2023-08-12T20:43:49.457" v="273" actId="20577"/>
          <ac:spMkLst>
            <pc:docMk/>
            <pc:sldMk cId="30092124" sldId="364"/>
            <ac:spMk id="2" creationId="{CA07F98A-AAD5-ACBF-438D-0D175EEA5162}"/>
          </ac:spMkLst>
        </pc:spChg>
        <pc:spChg chg="mod">
          <ac:chgData name="Lin, Andy" userId="b0bd7624-fb85-4e44-be83-bb43794de8bd" providerId="ADAL" clId="{ECF95FE4-D933-4082-8202-3A461C9D685D}" dt="2023-08-12T20:58:55.428" v="846" actId="20577"/>
          <ac:spMkLst>
            <pc:docMk/>
            <pc:sldMk cId="30092124" sldId="364"/>
            <ac:spMk id="3" creationId="{2B83E760-DDE0-D07A-9179-79598633D929}"/>
          </ac:spMkLst>
        </pc:spChg>
      </pc:sldChg>
      <pc:sldChg chg="modSp add del">
        <pc:chgData name="Lin, Andy" userId="b0bd7624-fb85-4e44-be83-bb43794de8bd" providerId="ADAL" clId="{ECF95FE4-D933-4082-8202-3A461C9D685D}" dt="2023-08-12T20:57:15.404" v="840" actId="20577"/>
        <pc:sldMkLst>
          <pc:docMk/>
          <pc:sldMk cId="859105660" sldId="367"/>
        </pc:sldMkLst>
        <pc:spChg chg="mod">
          <ac:chgData name="Lin, Andy" userId="b0bd7624-fb85-4e44-be83-bb43794de8bd" providerId="ADAL" clId="{ECF95FE4-D933-4082-8202-3A461C9D685D}" dt="2023-08-12T20:54:55.699" v="748"/>
          <ac:spMkLst>
            <pc:docMk/>
            <pc:sldMk cId="859105660" sldId="367"/>
            <ac:spMk id="2" creationId="{E0E648E3-DFB6-6D6B-2704-422DC0C34365}"/>
          </ac:spMkLst>
        </pc:spChg>
        <pc:spChg chg="mod">
          <ac:chgData name="Lin, Andy" userId="b0bd7624-fb85-4e44-be83-bb43794de8bd" providerId="ADAL" clId="{ECF95FE4-D933-4082-8202-3A461C9D685D}" dt="2023-08-12T20:57:15.404" v="840" actId="20577"/>
          <ac:spMkLst>
            <pc:docMk/>
            <pc:sldMk cId="859105660" sldId="367"/>
            <ac:spMk id="5" creationId="{AD6B9250-6818-6F2E-6B58-FB98F692D5AD}"/>
          </ac:spMkLst>
        </pc:spChg>
      </pc:sldChg>
      <pc:sldChg chg="add del">
        <pc:chgData name="Lin, Andy" userId="b0bd7624-fb85-4e44-be83-bb43794de8bd" providerId="ADAL" clId="{ECF95FE4-D933-4082-8202-3A461C9D685D}" dt="2023-08-12T20:42:32.409" v="237"/>
        <pc:sldMkLst>
          <pc:docMk/>
          <pc:sldMk cId="1907685035" sldId="368"/>
        </pc:sldMkLst>
      </pc:sldChg>
      <pc:sldChg chg="modSp add del">
        <pc:chgData name="Lin, Andy" userId="b0bd7624-fb85-4e44-be83-bb43794de8bd" providerId="ADAL" clId="{ECF95FE4-D933-4082-8202-3A461C9D685D}" dt="2023-08-12T21:10:20.038" v="1029" actId="15"/>
        <pc:sldMkLst>
          <pc:docMk/>
          <pc:sldMk cId="2434942872" sldId="370"/>
        </pc:sldMkLst>
        <pc:spChg chg="mod">
          <ac:chgData name="Lin, Andy" userId="b0bd7624-fb85-4e44-be83-bb43794de8bd" providerId="ADAL" clId="{ECF95FE4-D933-4082-8202-3A461C9D685D}" dt="2023-08-12T21:10:20.038" v="1029" actId="15"/>
          <ac:spMkLst>
            <pc:docMk/>
            <pc:sldMk cId="2434942872" sldId="370"/>
            <ac:spMk id="3" creationId="{241751B2-6AD8-C41C-F897-D00DAE051384}"/>
          </ac:spMkLst>
        </pc:spChg>
      </pc:sldChg>
      <pc:sldChg chg="modSp add del">
        <pc:chgData name="Lin, Andy" userId="b0bd7624-fb85-4e44-be83-bb43794de8bd" providerId="ADAL" clId="{ECF95FE4-D933-4082-8202-3A461C9D685D}" dt="2023-08-12T22:02:46.161" v="1587" actId="20577"/>
        <pc:sldMkLst>
          <pc:docMk/>
          <pc:sldMk cId="811233121" sldId="371"/>
        </pc:sldMkLst>
        <pc:spChg chg="mod">
          <ac:chgData name="Lin, Andy" userId="b0bd7624-fb85-4e44-be83-bb43794de8bd" providerId="ADAL" clId="{ECF95FE4-D933-4082-8202-3A461C9D685D}" dt="2023-08-12T22:02:46.161" v="1587" actId="20577"/>
          <ac:spMkLst>
            <pc:docMk/>
            <pc:sldMk cId="811233121" sldId="371"/>
            <ac:spMk id="3" creationId="{DF04A720-E7FD-745A-6F16-11E2659D9722}"/>
          </ac:spMkLst>
        </pc:spChg>
      </pc:sldChg>
      <pc:sldChg chg="modSp add del">
        <pc:chgData name="Lin, Andy" userId="b0bd7624-fb85-4e44-be83-bb43794de8bd" providerId="ADAL" clId="{ECF95FE4-D933-4082-8202-3A461C9D685D}" dt="2023-08-12T22:02:33.648" v="1545" actId="20577"/>
        <pc:sldMkLst>
          <pc:docMk/>
          <pc:sldMk cId="1434610465" sldId="373"/>
        </pc:sldMkLst>
        <pc:spChg chg="mod">
          <ac:chgData name="Lin, Andy" userId="b0bd7624-fb85-4e44-be83-bb43794de8bd" providerId="ADAL" clId="{ECF95FE4-D933-4082-8202-3A461C9D685D}" dt="2023-08-12T22:02:33.648" v="1545" actId="20577"/>
          <ac:spMkLst>
            <pc:docMk/>
            <pc:sldMk cId="1434610465" sldId="373"/>
            <ac:spMk id="3" creationId="{573AD87A-769C-7888-4B95-7DC7ECA7FAFA}"/>
          </ac:spMkLst>
        </pc:spChg>
      </pc:sldChg>
      <pc:sldChg chg="addSp delSp modSp add delAnim modAnim">
        <pc:chgData name="Lin, Andy" userId="b0bd7624-fb85-4e44-be83-bb43794de8bd" providerId="ADAL" clId="{ECF95FE4-D933-4082-8202-3A461C9D685D}" dt="2023-08-14T03:59:24.415" v="13928"/>
        <pc:sldMkLst>
          <pc:docMk/>
          <pc:sldMk cId="501867740" sldId="377"/>
        </pc:sldMkLst>
        <pc:spChg chg="mod">
          <ac:chgData name="Lin, Andy" userId="b0bd7624-fb85-4e44-be83-bb43794de8bd" providerId="ADAL" clId="{ECF95FE4-D933-4082-8202-3A461C9D685D}" dt="2023-08-12T21:29:38.178" v="1526" actId="20577"/>
          <ac:spMkLst>
            <pc:docMk/>
            <pc:sldMk cId="501867740" sldId="377"/>
            <ac:spMk id="2" creationId="{D2E9D5A1-16A4-4420-B4A3-8877FD3D8440}"/>
          </ac:spMkLst>
        </pc:spChg>
        <pc:spChg chg="mod">
          <ac:chgData name="Lin, Andy" userId="b0bd7624-fb85-4e44-be83-bb43794de8bd" providerId="ADAL" clId="{ECF95FE4-D933-4082-8202-3A461C9D685D}" dt="2023-08-12T22:43:13.709" v="2179" actId="27636"/>
          <ac:spMkLst>
            <pc:docMk/>
            <pc:sldMk cId="501867740" sldId="377"/>
            <ac:spMk id="3" creationId="{8D98B0BD-5E85-450E-9691-526845D4D637}"/>
          </ac:spMkLst>
        </pc:spChg>
        <pc:spChg chg="del mod">
          <ac:chgData name="Lin, Andy" userId="b0bd7624-fb85-4e44-be83-bb43794de8bd" providerId="ADAL" clId="{ECF95FE4-D933-4082-8202-3A461C9D685D}" dt="2023-08-14T03:26:12.596" v="13852"/>
          <ac:spMkLst>
            <pc:docMk/>
            <pc:sldMk cId="501867740" sldId="377"/>
            <ac:spMk id="4" creationId="{97F53129-FEC8-430A-81B2-32F339E4A2BD}"/>
          </ac:spMkLst>
        </pc:spChg>
        <pc:spChg chg="add del mod">
          <ac:chgData name="Lin, Andy" userId="b0bd7624-fb85-4e44-be83-bb43794de8bd" providerId="ADAL" clId="{ECF95FE4-D933-4082-8202-3A461C9D685D}" dt="2023-08-14T03:47:48.776" v="13854" actId="931"/>
          <ac:spMkLst>
            <pc:docMk/>
            <pc:sldMk cId="501867740" sldId="377"/>
            <ac:spMk id="7" creationId="{DA47ED67-D717-4C29-AF65-A38E0FB01B94}"/>
          </ac:spMkLst>
        </pc:spChg>
        <pc:picChg chg="add del">
          <ac:chgData name="Lin, Andy" userId="b0bd7624-fb85-4e44-be83-bb43794de8bd" providerId="ADAL" clId="{ECF95FE4-D933-4082-8202-3A461C9D685D}" dt="2023-08-14T03:47:41.623" v="13853" actId="478"/>
          <ac:picMkLst>
            <pc:docMk/>
            <pc:sldMk cId="501867740" sldId="377"/>
            <ac:picMk id="5" creationId="{BDA712DD-EDA1-4CFF-8E14-2BCB342DA82E}"/>
          </ac:picMkLst>
        </pc:picChg>
        <pc:picChg chg="add mod">
          <ac:chgData name="Lin, Andy" userId="b0bd7624-fb85-4e44-be83-bb43794de8bd" providerId="ADAL" clId="{ECF95FE4-D933-4082-8202-3A461C9D685D}" dt="2023-08-14T03:47:48.776" v="13854" actId="931"/>
          <ac:picMkLst>
            <pc:docMk/>
            <pc:sldMk cId="501867740" sldId="377"/>
            <ac:picMk id="9" creationId="{67B81906-EEF2-43C6-B527-E43F3A27D5E1}"/>
          </ac:picMkLst>
        </pc:picChg>
        <pc:picChg chg="add mod">
          <ac:chgData name="Lin, Andy" userId="b0bd7624-fb85-4e44-be83-bb43794de8bd" providerId="ADAL" clId="{ECF95FE4-D933-4082-8202-3A461C9D685D}" dt="2023-08-14T03:51:01.140" v="13885" actId="1076"/>
          <ac:picMkLst>
            <pc:docMk/>
            <pc:sldMk cId="501867740" sldId="377"/>
            <ac:picMk id="11" creationId="{C3D722BE-BB59-4815-8B9F-D7145CAE0360}"/>
          </ac:picMkLst>
        </pc:picChg>
        <pc:picChg chg="add del mod">
          <ac:chgData name="Lin, Andy" userId="b0bd7624-fb85-4e44-be83-bb43794de8bd" providerId="ADAL" clId="{ECF95FE4-D933-4082-8202-3A461C9D685D}" dt="2023-08-14T03:53:59.008" v="13907" actId="478"/>
          <ac:picMkLst>
            <pc:docMk/>
            <pc:sldMk cId="501867740" sldId="377"/>
            <ac:picMk id="13" creationId="{AC130ECA-795B-457D-BE92-D69EE92FF206}"/>
          </ac:picMkLst>
        </pc:picChg>
        <pc:picChg chg="add mod">
          <ac:chgData name="Lin, Andy" userId="b0bd7624-fb85-4e44-be83-bb43794de8bd" providerId="ADAL" clId="{ECF95FE4-D933-4082-8202-3A461C9D685D}" dt="2023-08-14T03:54:55.581" v="13911" actId="1076"/>
          <ac:picMkLst>
            <pc:docMk/>
            <pc:sldMk cId="501867740" sldId="377"/>
            <ac:picMk id="15" creationId="{279A624F-4E85-4972-A936-3C57E3A18BE8}"/>
          </ac:picMkLst>
        </pc:picChg>
        <pc:picChg chg="add del mod">
          <ac:chgData name="Lin, Andy" userId="b0bd7624-fb85-4e44-be83-bb43794de8bd" providerId="ADAL" clId="{ECF95FE4-D933-4082-8202-3A461C9D685D}" dt="2023-08-14T03:58:27.660" v="13923" actId="478"/>
          <ac:picMkLst>
            <pc:docMk/>
            <pc:sldMk cId="501867740" sldId="377"/>
            <ac:picMk id="17" creationId="{97F97101-B102-44FB-8895-3C97AEB18CA6}"/>
          </ac:picMkLst>
        </pc:picChg>
        <pc:picChg chg="add mod">
          <ac:chgData name="Lin, Andy" userId="b0bd7624-fb85-4e44-be83-bb43794de8bd" providerId="ADAL" clId="{ECF95FE4-D933-4082-8202-3A461C9D685D}" dt="2023-08-14T03:59:13.312" v="13926" actId="1076"/>
          <ac:picMkLst>
            <pc:docMk/>
            <pc:sldMk cId="501867740" sldId="377"/>
            <ac:picMk id="19" creationId="{99EF1756-902B-4060-99B5-6E2D37A67ACA}"/>
          </ac:picMkLst>
        </pc:picChg>
      </pc:sldChg>
      <pc:sldChg chg="addSp delSp modSp add">
        <pc:chgData name="Lin, Andy" userId="b0bd7624-fb85-4e44-be83-bb43794de8bd" providerId="ADAL" clId="{ECF95FE4-D933-4082-8202-3A461C9D685D}" dt="2023-08-12T22:12:18.266" v="2003" actId="20577"/>
        <pc:sldMkLst>
          <pc:docMk/>
          <pc:sldMk cId="643027355" sldId="378"/>
        </pc:sldMkLst>
        <pc:spChg chg="del">
          <ac:chgData name="Lin, Andy" userId="b0bd7624-fb85-4e44-be83-bb43794de8bd" providerId="ADAL" clId="{ECF95FE4-D933-4082-8202-3A461C9D685D}" dt="2023-08-12T22:12:01.241" v="1957"/>
          <ac:spMkLst>
            <pc:docMk/>
            <pc:sldMk cId="643027355" sldId="378"/>
            <ac:spMk id="2" creationId="{946608BA-11E9-4827-B44A-A5AEE72F6864}"/>
          </ac:spMkLst>
        </pc:spChg>
        <pc:spChg chg="del">
          <ac:chgData name="Lin, Andy" userId="b0bd7624-fb85-4e44-be83-bb43794de8bd" providerId="ADAL" clId="{ECF95FE4-D933-4082-8202-3A461C9D685D}" dt="2023-08-12T22:12:01.241" v="1957"/>
          <ac:spMkLst>
            <pc:docMk/>
            <pc:sldMk cId="643027355" sldId="378"/>
            <ac:spMk id="3" creationId="{1F447C2F-F595-4565-839E-5CA28001A3FC}"/>
          </ac:spMkLst>
        </pc:spChg>
        <pc:spChg chg="del">
          <ac:chgData name="Lin, Andy" userId="b0bd7624-fb85-4e44-be83-bb43794de8bd" providerId="ADAL" clId="{ECF95FE4-D933-4082-8202-3A461C9D685D}" dt="2023-08-12T22:12:01.241" v="1957"/>
          <ac:spMkLst>
            <pc:docMk/>
            <pc:sldMk cId="643027355" sldId="378"/>
            <ac:spMk id="4" creationId="{64B438F9-0296-4700-AD64-4A0132727881}"/>
          </ac:spMkLst>
        </pc:spChg>
        <pc:spChg chg="add mod">
          <ac:chgData name="Lin, Andy" userId="b0bd7624-fb85-4e44-be83-bb43794de8bd" providerId="ADAL" clId="{ECF95FE4-D933-4082-8202-3A461C9D685D}" dt="2023-08-12T22:12:18.266" v="2003" actId="20577"/>
          <ac:spMkLst>
            <pc:docMk/>
            <pc:sldMk cId="643027355" sldId="378"/>
            <ac:spMk id="5" creationId="{73F264D2-E0D6-4732-8A26-04517A1B6539}"/>
          </ac:spMkLst>
        </pc:spChg>
        <pc:spChg chg="add mod">
          <ac:chgData name="Lin, Andy" userId="b0bd7624-fb85-4e44-be83-bb43794de8bd" providerId="ADAL" clId="{ECF95FE4-D933-4082-8202-3A461C9D685D}" dt="2023-08-12T22:12:01.241" v="1957"/>
          <ac:spMkLst>
            <pc:docMk/>
            <pc:sldMk cId="643027355" sldId="378"/>
            <ac:spMk id="6" creationId="{D07A2871-254D-49B3-9780-17F50DDFCE92}"/>
          </ac:spMkLst>
        </pc:spChg>
      </pc:sldChg>
      <pc:sldChg chg="addSp delSp modSp add">
        <pc:chgData name="Lin, Andy" userId="b0bd7624-fb85-4e44-be83-bb43794de8bd" providerId="ADAL" clId="{ECF95FE4-D933-4082-8202-3A461C9D685D}" dt="2023-08-14T03:15:02.955" v="13660" actId="255"/>
        <pc:sldMkLst>
          <pc:docMk/>
          <pc:sldMk cId="455551810" sldId="379"/>
        </pc:sldMkLst>
        <pc:spChg chg="mod">
          <ac:chgData name="Lin, Andy" userId="b0bd7624-fb85-4e44-be83-bb43794de8bd" providerId="ADAL" clId="{ECF95FE4-D933-4082-8202-3A461C9D685D}" dt="2023-08-12T22:50:37.017" v="2844" actId="20577"/>
          <ac:spMkLst>
            <pc:docMk/>
            <pc:sldMk cId="455551810" sldId="379"/>
            <ac:spMk id="2" creationId="{E81445D7-2082-403A-822F-211A3A5BD5B2}"/>
          </ac:spMkLst>
        </pc:spChg>
        <pc:spChg chg="mod">
          <ac:chgData name="Lin, Andy" userId="b0bd7624-fb85-4e44-be83-bb43794de8bd" providerId="ADAL" clId="{ECF95FE4-D933-4082-8202-3A461C9D685D}" dt="2023-08-12T23:18:53.735" v="5437" actId="20577"/>
          <ac:spMkLst>
            <pc:docMk/>
            <pc:sldMk cId="455551810" sldId="379"/>
            <ac:spMk id="3" creationId="{5BE30044-2378-4F08-A207-57A5DA217735}"/>
          </ac:spMkLst>
        </pc:spChg>
        <pc:spChg chg="add del mod">
          <ac:chgData name="Lin, Andy" userId="b0bd7624-fb85-4e44-be83-bb43794de8bd" providerId="ADAL" clId="{ECF95FE4-D933-4082-8202-3A461C9D685D}" dt="2023-08-12T23:10:21.436" v="4826"/>
          <ac:spMkLst>
            <pc:docMk/>
            <pc:sldMk cId="455551810" sldId="379"/>
            <ac:spMk id="4" creationId="{66DA9501-C3EE-4EDA-9161-147F76C65DD2}"/>
          </ac:spMkLst>
        </pc:spChg>
        <pc:spChg chg="add mod">
          <ac:chgData name="Lin, Andy" userId="b0bd7624-fb85-4e44-be83-bb43794de8bd" providerId="ADAL" clId="{ECF95FE4-D933-4082-8202-3A461C9D685D}" dt="2023-08-14T03:15:02.955" v="13660" actId="255"/>
          <ac:spMkLst>
            <pc:docMk/>
            <pc:sldMk cId="455551810" sldId="379"/>
            <ac:spMk id="6" creationId="{2D6DC230-45D2-4AFE-832C-C54A0D5D6576}"/>
          </ac:spMkLst>
        </pc:spChg>
        <pc:picChg chg="add">
          <ac:chgData name="Lin, Andy" userId="b0bd7624-fb85-4e44-be83-bb43794de8bd" providerId="ADAL" clId="{ECF95FE4-D933-4082-8202-3A461C9D685D}" dt="2023-08-12T23:10:21.436" v="4826"/>
          <ac:picMkLst>
            <pc:docMk/>
            <pc:sldMk cId="455551810" sldId="379"/>
            <ac:picMk id="5" creationId="{DC632E80-BFCF-43F2-9BEE-BA1610197F79}"/>
          </ac:picMkLst>
        </pc:picChg>
      </pc:sldChg>
      <pc:sldChg chg="modSp add">
        <pc:chgData name="Lin, Andy" userId="b0bd7624-fb85-4e44-be83-bb43794de8bd" providerId="ADAL" clId="{ECF95FE4-D933-4082-8202-3A461C9D685D}" dt="2023-08-12T23:20:50.023" v="5768" actId="20577"/>
        <pc:sldMkLst>
          <pc:docMk/>
          <pc:sldMk cId="368140117" sldId="380"/>
        </pc:sldMkLst>
        <pc:spChg chg="mod">
          <ac:chgData name="Lin, Andy" userId="b0bd7624-fb85-4e44-be83-bb43794de8bd" providerId="ADAL" clId="{ECF95FE4-D933-4082-8202-3A461C9D685D}" dt="2023-08-12T23:17:10.893" v="5332" actId="20577"/>
          <ac:spMkLst>
            <pc:docMk/>
            <pc:sldMk cId="368140117" sldId="380"/>
            <ac:spMk id="2" creationId="{9BF688D1-D785-45D3-B1AE-0C528EB957E8}"/>
          </ac:spMkLst>
        </pc:spChg>
        <pc:spChg chg="mod">
          <ac:chgData name="Lin, Andy" userId="b0bd7624-fb85-4e44-be83-bb43794de8bd" providerId="ADAL" clId="{ECF95FE4-D933-4082-8202-3A461C9D685D}" dt="2023-08-12T23:20:50.023" v="5768" actId="20577"/>
          <ac:spMkLst>
            <pc:docMk/>
            <pc:sldMk cId="368140117" sldId="380"/>
            <ac:spMk id="3" creationId="{7700385D-EFD4-47FC-8096-EF8B64A2A9AC}"/>
          </ac:spMkLst>
        </pc:spChg>
      </pc:sldChg>
      <pc:sldChg chg="modSp add">
        <pc:chgData name="Lin, Andy" userId="b0bd7624-fb85-4e44-be83-bb43794de8bd" providerId="ADAL" clId="{ECF95FE4-D933-4082-8202-3A461C9D685D}" dt="2023-08-14T18:20:37.670" v="13932"/>
        <pc:sldMkLst>
          <pc:docMk/>
          <pc:sldMk cId="338107986" sldId="381"/>
        </pc:sldMkLst>
        <pc:spChg chg="mod">
          <ac:chgData name="Lin, Andy" userId="b0bd7624-fb85-4e44-be83-bb43794de8bd" providerId="ADAL" clId="{ECF95FE4-D933-4082-8202-3A461C9D685D}" dt="2023-08-12T22:30:52.808" v="2057" actId="20577"/>
          <ac:spMkLst>
            <pc:docMk/>
            <pc:sldMk cId="338107986" sldId="381"/>
            <ac:spMk id="2" creationId="{12323215-4C81-4171-8CC7-B4463A08F4DE}"/>
          </ac:spMkLst>
        </pc:spChg>
        <pc:spChg chg="mod">
          <ac:chgData name="Lin, Andy" userId="b0bd7624-fb85-4e44-be83-bb43794de8bd" providerId="ADAL" clId="{ECF95FE4-D933-4082-8202-3A461C9D685D}" dt="2023-08-14T18:20:37.670" v="13932"/>
          <ac:spMkLst>
            <pc:docMk/>
            <pc:sldMk cId="338107986" sldId="381"/>
            <ac:spMk id="3" creationId="{527E9D26-E78B-4A2A-8A98-505AA163755F}"/>
          </ac:spMkLst>
        </pc:spChg>
      </pc:sldChg>
      <pc:sldChg chg="modSp add">
        <pc:chgData name="Lin, Andy" userId="b0bd7624-fb85-4e44-be83-bb43794de8bd" providerId="ADAL" clId="{ECF95FE4-D933-4082-8202-3A461C9D685D}" dt="2023-08-13T23:28:36.052" v="9117" actId="20577"/>
        <pc:sldMkLst>
          <pc:docMk/>
          <pc:sldMk cId="4179606698" sldId="382"/>
        </pc:sldMkLst>
        <pc:spChg chg="mod">
          <ac:chgData name="Lin, Andy" userId="b0bd7624-fb85-4e44-be83-bb43794de8bd" providerId="ADAL" clId="{ECF95FE4-D933-4082-8202-3A461C9D685D}" dt="2023-08-12T22:51:12.953" v="2869" actId="20577"/>
          <ac:spMkLst>
            <pc:docMk/>
            <pc:sldMk cId="4179606698" sldId="382"/>
            <ac:spMk id="2" creationId="{F54921CA-B3CD-4DED-95D1-7692F8644906}"/>
          </ac:spMkLst>
        </pc:spChg>
        <pc:spChg chg="mod">
          <ac:chgData name="Lin, Andy" userId="b0bd7624-fb85-4e44-be83-bb43794de8bd" providerId="ADAL" clId="{ECF95FE4-D933-4082-8202-3A461C9D685D}" dt="2023-08-13T23:28:36.052" v="9117" actId="20577"/>
          <ac:spMkLst>
            <pc:docMk/>
            <pc:sldMk cId="4179606698" sldId="382"/>
            <ac:spMk id="3" creationId="{832D31DE-45D7-478E-9E6E-67393F1EE1F9}"/>
          </ac:spMkLst>
        </pc:spChg>
      </pc:sldChg>
      <pc:sldChg chg="modSp add">
        <pc:chgData name="Lin, Andy" userId="b0bd7624-fb85-4e44-be83-bb43794de8bd" providerId="ADAL" clId="{ECF95FE4-D933-4082-8202-3A461C9D685D}" dt="2023-08-12T23:07:47.272" v="4808" actId="20577"/>
        <pc:sldMkLst>
          <pc:docMk/>
          <pc:sldMk cId="2625400785" sldId="383"/>
        </pc:sldMkLst>
        <pc:spChg chg="mod">
          <ac:chgData name="Lin, Andy" userId="b0bd7624-fb85-4e44-be83-bb43794de8bd" providerId="ADAL" clId="{ECF95FE4-D933-4082-8202-3A461C9D685D}" dt="2023-08-12T23:01:54.439" v="3802" actId="20577"/>
          <ac:spMkLst>
            <pc:docMk/>
            <pc:sldMk cId="2625400785" sldId="383"/>
            <ac:spMk id="2" creationId="{F71BA03C-FE17-4CB0-810D-6932A3AC8398}"/>
          </ac:spMkLst>
        </pc:spChg>
        <pc:spChg chg="mod">
          <ac:chgData name="Lin, Andy" userId="b0bd7624-fb85-4e44-be83-bb43794de8bd" providerId="ADAL" clId="{ECF95FE4-D933-4082-8202-3A461C9D685D}" dt="2023-08-12T23:07:47.272" v="4808" actId="20577"/>
          <ac:spMkLst>
            <pc:docMk/>
            <pc:sldMk cId="2625400785" sldId="383"/>
            <ac:spMk id="3" creationId="{E0E5EC81-605B-4F1D-AC86-615A20EFD178}"/>
          </ac:spMkLst>
        </pc:spChg>
      </pc:sldChg>
      <pc:sldChg chg="modSp add">
        <pc:chgData name="Lin, Andy" userId="b0bd7624-fb85-4e44-be83-bb43794de8bd" providerId="ADAL" clId="{ECF95FE4-D933-4082-8202-3A461C9D685D}" dt="2023-08-12T23:15:27.094" v="5279" actId="6549"/>
        <pc:sldMkLst>
          <pc:docMk/>
          <pc:sldMk cId="1175144674" sldId="384"/>
        </pc:sldMkLst>
        <pc:spChg chg="mod">
          <ac:chgData name="Lin, Andy" userId="b0bd7624-fb85-4e44-be83-bb43794de8bd" providerId="ADAL" clId="{ECF95FE4-D933-4082-8202-3A461C9D685D}" dt="2023-08-12T23:08:59.438" v="4822" actId="20577"/>
          <ac:spMkLst>
            <pc:docMk/>
            <pc:sldMk cId="1175144674" sldId="384"/>
            <ac:spMk id="2" creationId="{0B6A3271-8A72-4769-A09B-C3DA16F1A8E5}"/>
          </ac:spMkLst>
        </pc:spChg>
        <pc:spChg chg="mod">
          <ac:chgData name="Lin, Andy" userId="b0bd7624-fb85-4e44-be83-bb43794de8bd" providerId="ADAL" clId="{ECF95FE4-D933-4082-8202-3A461C9D685D}" dt="2023-08-12T23:15:27.094" v="5279" actId="6549"/>
          <ac:spMkLst>
            <pc:docMk/>
            <pc:sldMk cId="1175144674" sldId="384"/>
            <ac:spMk id="3" creationId="{C50CBC8C-BEE6-48C6-B691-0D639CB0F5E8}"/>
          </ac:spMkLst>
        </pc:spChg>
      </pc:sldChg>
      <pc:sldChg chg="modSp add">
        <pc:chgData name="Lin, Andy" userId="b0bd7624-fb85-4e44-be83-bb43794de8bd" providerId="ADAL" clId="{ECF95FE4-D933-4082-8202-3A461C9D685D}" dt="2023-08-12T23:34:04.967" v="6732" actId="20577"/>
        <pc:sldMkLst>
          <pc:docMk/>
          <pc:sldMk cId="3238966349" sldId="386"/>
        </pc:sldMkLst>
        <pc:spChg chg="mod">
          <ac:chgData name="Lin, Andy" userId="b0bd7624-fb85-4e44-be83-bb43794de8bd" providerId="ADAL" clId="{ECF95FE4-D933-4082-8202-3A461C9D685D}" dt="2023-08-12T23:34:04.967" v="6732" actId="20577"/>
          <ac:spMkLst>
            <pc:docMk/>
            <pc:sldMk cId="3238966349" sldId="386"/>
            <ac:spMk id="2" creationId="{C3E0C32B-D01F-457B-A201-88C2231CF123}"/>
          </ac:spMkLst>
        </pc:spChg>
        <pc:spChg chg="mod">
          <ac:chgData name="Lin, Andy" userId="b0bd7624-fb85-4e44-be83-bb43794de8bd" providerId="ADAL" clId="{ECF95FE4-D933-4082-8202-3A461C9D685D}" dt="2023-08-12T23:33:28.436" v="6689" actId="113"/>
          <ac:spMkLst>
            <pc:docMk/>
            <pc:sldMk cId="3238966349" sldId="386"/>
            <ac:spMk id="3" creationId="{216296D4-8E84-48FB-8B0B-628614CE71E4}"/>
          </ac:spMkLst>
        </pc:spChg>
      </pc:sldChg>
      <pc:sldChg chg="addSp delSp modSp add">
        <pc:chgData name="Lin, Andy" userId="b0bd7624-fb85-4e44-be83-bb43794de8bd" providerId="ADAL" clId="{ECF95FE4-D933-4082-8202-3A461C9D685D}" dt="2023-08-12T23:34:41.096" v="6785" actId="20577"/>
        <pc:sldMkLst>
          <pc:docMk/>
          <pc:sldMk cId="2180676318" sldId="387"/>
        </pc:sldMkLst>
        <pc:spChg chg="del">
          <ac:chgData name="Lin, Andy" userId="b0bd7624-fb85-4e44-be83-bb43794de8bd" providerId="ADAL" clId="{ECF95FE4-D933-4082-8202-3A461C9D685D}" dt="2023-08-12T23:34:23.072" v="6735"/>
          <ac:spMkLst>
            <pc:docMk/>
            <pc:sldMk cId="2180676318" sldId="387"/>
            <ac:spMk id="2" creationId="{B3E2E417-1C17-4BAF-BC65-3B19231EAFE0}"/>
          </ac:spMkLst>
        </pc:spChg>
        <pc:spChg chg="del">
          <ac:chgData name="Lin, Andy" userId="b0bd7624-fb85-4e44-be83-bb43794de8bd" providerId="ADAL" clId="{ECF95FE4-D933-4082-8202-3A461C9D685D}" dt="2023-08-12T23:34:23.072" v="6735"/>
          <ac:spMkLst>
            <pc:docMk/>
            <pc:sldMk cId="2180676318" sldId="387"/>
            <ac:spMk id="3" creationId="{E2FF1F4A-C4F4-4D33-BCB4-0A95F69B3E6A}"/>
          </ac:spMkLst>
        </pc:spChg>
        <pc:spChg chg="add del mod">
          <ac:chgData name="Lin, Andy" userId="b0bd7624-fb85-4e44-be83-bb43794de8bd" providerId="ADAL" clId="{ECF95FE4-D933-4082-8202-3A461C9D685D}" dt="2023-08-12T23:34:27.283" v="6736"/>
          <ac:spMkLst>
            <pc:docMk/>
            <pc:sldMk cId="2180676318" sldId="387"/>
            <ac:spMk id="4" creationId="{296AAD27-34E1-46A9-9B86-3CE62946CD73}"/>
          </ac:spMkLst>
        </pc:spChg>
        <pc:spChg chg="add del mod">
          <ac:chgData name="Lin, Andy" userId="b0bd7624-fb85-4e44-be83-bb43794de8bd" providerId="ADAL" clId="{ECF95FE4-D933-4082-8202-3A461C9D685D}" dt="2023-08-12T23:34:27.283" v="6736"/>
          <ac:spMkLst>
            <pc:docMk/>
            <pc:sldMk cId="2180676318" sldId="387"/>
            <ac:spMk id="5" creationId="{32505A63-F028-4234-83DF-DFCFC760AD2E}"/>
          </ac:spMkLst>
        </pc:spChg>
        <pc:spChg chg="add mod">
          <ac:chgData name="Lin, Andy" userId="b0bd7624-fb85-4e44-be83-bb43794de8bd" providerId="ADAL" clId="{ECF95FE4-D933-4082-8202-3A461C9D685D}" dt="2023-08-12T23:34:41.096" v="6785" actId="20577"/>
          <ac:spMkLst>
            <pc:docMk/>
            <pc:sldMk cId="2180676318" sldId="387"/>
            <ac:spMk id="6" creationId="{5519A26A-1C29-4453-9320-3193CC5178A2}"/>
          </ac:spMkLst>
        </pc:spChg>
        <pc:spChg chg="add mod">
          <ac:chgData name="Lin, Andy" userId="b0bd7624-fb85-4e44-be83-bb43794de8bd" providerId="ADAL" clId="{ECF95FE4-D933-4082-8202-3A461C9D685D}" dt="2023-08-12T23:34:27.283" v="6736"/>
          <ac:spMkLst>
            <pc:docMk/>
            <pc:sldMk cId="2180676318" sldId="387"/>
            <ac:spMk id="7" creationId="{A5E6FD81-3537-4E76-A1FA-F4FCF7CC2012}"/>
          </ac:spMkLst>
        </pc:spChg>
      </pc:sldChg>
      <pc:sldChg chg="addSp delSp modSp add">
        <pc:chgData name="Lin, Andy" userId="b0bd7624-fb85-4e44-be83-bb43794de8bd" providerId="ADAL" clId="{ECF95FE4-D933-4082-8202-3A461C9D685D}" dt="2023-08-14T00:09:58.163" v="11348" actId="20577"/>
        <pc:sldMkLst>
          <pc:docMk/>
          <pc:sldMk cId="1787582586" sldId="388"/>
        </pc:sldMkLst>
        <pc:spChg chg="del">
          <ac:chgData name="Lin, Andy" userId="b0bd7624-fb85-4e44-be83-bb43794de8bd" providerId="ADAL" clId="{ECF95FE4-D933-4082-8202-3A461C9D685D}" dt="2023-08-13T22:40:52.081" v="6899"/>
          <ac:spMkLst>
            <pc:docMk/>
            <pc:sldMk cId="1787582586" sldId="388"/>
            <ac:spMk id="2" creationId="{F2E9E4D5-16CE-498D-AEEE-811A4F30E3B3}"/>
          </ac:spMkLst>
        </pc:spChg>
        <pc:spChg chg="del">
          <ac:chgData name="Lin, Andy" userId="b0bd7624-fb85-4e44-be83-bb43794de8bd" providerId="ADAL" clId="{ECF95FE4-D933-4082-8202-3A461C9D685D}" dt="2023-08-13T22:40:52.081" v="6899"/>
          <ac:spMkLst>
            <pc:docMk/>
            <pc:sldMk cId="1787582586" sldId="388"/>
            <ac:spMk id="3" creationId="{226E5882-B4AF-4311-98C6-3BFB20CFDC35}"/>
          </ac:spMkLst>
        </pc:spChg>
        <pc:spChg chg="add mod">
          <ac:chgData name="Lin, Andy" userId="b0bd7624-fb85-4e44-be83-bb43794de8bd" providerId="ADAL" clId="{ECF95FE4-D933-4082-8202-3A461C9D685D}" dt="2023-08-13T22:41:02.650" v="6938" actId="20577"/>
          <ac:spMkLst>
            <pc:docMk/>
            <pc:sldMk cId="1787582586" sldId="388"/>
            <ac:spMk id="4" creationId="{0682ECC4-942B-4F8D-8314-B1320D39E518}"/>
          </ac:spMkLst>
        </pc:spChg>
        <pc:spChg chg="add mod">
          <ac:chgData name="Lin, Andy" userId="b0bd7624-fb85-4e44-be83-bb43794de8bd" providerId="ADAL" clId="{ECF95FE4-D933-4082-8202-3A461C9D685D}" dt="2023-08-14T00:09:58.163" v="11348" actId="20577"/>
          <ac:spMkLst>
            <pc:docMk/>
            <pc:sldMk cId="1787582586" sldId="388"/>
            <ac:spMk id="5" creationId="{7196C2B2-0D5A-431A-A43F-9FAEA9FEE20B}"/>
          </ac:spMkLst>
        </pc:spChg>
      </pc:sldChg>
      <pc:sldChg chg="modSp add">
        <pc:chgData name="Lin, Andy" userId="b0bd7624-fb85-4e44-be83-bb43794de8bd" providerId="ADAL" clId="{ECF95FE4-D933-4082-8202-3A461C9D685D}" dt="2023-08-14T02:38:38.523" v="13086" actId="2711"/>
        <pc:sldMkLst>
          <pc:docMk/>
          <pc:sldMk cId="2214599069" sldId="389"/>
        </pc:sldMkLst>
        <pc:spChg chg="mod">
          <ac:chgData name="Lin, Andy" userId="b0bd7624-fb85-4e44-be83-bb43794de8bd" providerId="ADAL" clId="{ECF95FE4-D933-4082-8202-3A461C9D685D}" dt="2023-08-13T22:41:14.497" v="6966" actId="20577"/>
          <ac:spMkLst>
            <pc:docMk/>
            <pc:sldMk cId="2214599069" sldId="389"/>
            <ac:spMk id="2" creationId="{3A24F843-39B3-402D-B957-93E1BA23AC75}"/>
          </ac:spMkLst>
        </pc:spChg>
        <pc:spChg chg="mod">
          <ac:chgData name="Lin, Andy" userId="b0bd7624-fb85-4e44-be83-bb43794de8bd" providerId="ADAL" clId="{ECF95FE4-D933-4082-8202-3A461C9D685D}" dt="2023-08-14T02:38:38.523" v="13086" actId="2711"/>
          <ac:spMkLst>
            <pc:docMk/>
            <pc:sldMk cId="2214599069" sldId="389"/>
            <ac:spMk id="3" creationId="{E8BAF6AA-19DC-4A3F-AE34-0B22B07B8A85}"/>
          </ac:spMkLst>
        </pc:spChg>
      </pc:sldChg>
      <pc:sldChg chg="modSp add">
        <pc:chgData name="Lin, Andy" userId="b0bd7624-fb85-4e44-be83-bb43794de8bd" providerId="ADAL" clId="{ECF95FE4-D933-4082-8202-3A461C9D685D}" dt="2023-08-14T02:31:58.655" v="12887" actId="6549"/>
        <pc:sldMkLst>
          <pc:docMk/>
          <pc:sldMk cId="4042108342" sldId="390"/>
        </pc:sldMkLst>
        <pc:spChg chg="mod">
          <ac:chgData name="Lin, Andy" userId="b0bd7624-fb85-4e44-be83-bb43794de8bd" providerId="ADAL" clId="{ECF95FE4-D933-4082-8202-3A461C9D685D}" dt="2023-08-13T23:50:59.230" v="10369" actId="2711"/>
          <ac:spMkLst>
            <pc:docMk/>
            <pc:sldMk cId="4042108342" sldId="390"/>
            <ac:spMk id="2" creationId="{54DAC9FA-4B2F-42A8-9537-FC2E30FC958B}"/>
          </ac:spMkLst>
        </pc:spChg>
        <pc:spChg chg="mod">
          <ac:chgData name="Lin, Andy" userId="b0bd7624-fb85-4e44-be83-bb43794de8bd" providerId="ADAL" clId="{ECF95FE4-D933-4082-8202-3A461C9D685D}" dt="2023-08-14T02:31:58.655" v="12887" actId="6549"/>
          <ac:spMkLst>
            <pc:docMk/>
            <pc:sldMk cId="4042108342" sldId="390"/>
            <ac:spMk id="3" creationId="{5134CC49-1682-4F41-8CF2-3CEC8D420101}"/>
          </ac:spMkLst>
        </pc:spChg>
      </pc:sldChg>
      <pc:sldChg chg="addSp delSp modSp add">
        <pc:chgData name="Lin, Andy" userId="b0bd7624-fb85-4e44-be83-bb43794de8bd" providerId="ADAL" clId="{ECF95FE4-D933-4082-8202-3A461C9D685D}" dt="2023-08-13T23:17:18.241" v="8462" actId="20577"/>
        <pc:sldMkLst>
          <pc:docMk/>
          <pc:sldMk cId="1057367391" sldId="391"/>
        </pc:sldMkLst>
        <pc:spChg chg="del">
          <ac:chgData name="Lin, Andy" userId="b0bd7624-fb85-4e44-be83-bb43794de8bd" providerId="ADAL" clId="{ECF95FE4-D933-4082-8202-3A461C9D685D}" dt="2023-08-13T22:41:52.257" v="6969"/>
          <ac:spMkLst>
            <pc:docMk/>
            <pc:sldMk cId="1057367391" sldId="391"/>
            <ac:spMk id="2" creationId="{7734456B-9054-4B8E-B2F7-F578B1E3B501}"/>
          </ac:spMkLst>
        </pc:spChg>
        <pc:spChg chg="del">
          <ac:chgData name="Lin, Andy" userId="b0bd7624-fb85-4e44-be83-bb43794de8bd" providerId="ADAL" clId="{ECF95FE4-D933-4082-8202-3A461C9D685D}" dt="2023-08-13T22:41:52.257" v="6969"/>
          <ac:spMkLst>
            <pc:docMk/>
            <pc:sldMk cId="1057367391" sldId="391"/>
            <ac:spMk id="3" creationId="{B7D6BC0B-000D-4350-980E-2635FF252C3D}"/>
          </ac:spMkLst>
        </pc:spChg>
        <pc:spChg chg="add mod">
          <ac:chgData name="Lin, Andy" userId="b0bd7624-fb85-4e44-be83-bb43794de8bd" providerId="ADAL" clId="{ECF95FE4-D933-4082-8202-3A461C9D685D}" dt="2023-08-13T23:17:18.241" v="8462" actId="20577"/>
          <ac:spMkLst>
            <pc:docMk/>
            <pc:sldMk cId="1057367391" sldId="391"/>
            <ac:spMk id="4" creationId="{1DC4F98B-A045-4B4A-B687-FFE08CB0F29E}"/>
          </ac:spMkLst>
        </pc:spChg>
        <pc:spChg chg="add mod">
          <ac:chgData name="Lin, Andy" userId="b0bd7624-fb85-4e44-be83-bb43794de8bd" providerId="ADAL" clId="{ECF95FE4-D933-4082-8202-3A461C9D685D}" dt="2023-08-13T22:41:52.257" v="6969"/>
          <ac:spMkLst>
            <pc:docMk/>
            <pc:sldMk cId="1057367391" sldId="391"/>
            <ac:spMk id="5" creationId="{265661E1-3D58-443D-A545-190DB30B35D8}"/>
          </ac:spMkLst>
        </pc:spChg>
      </pc:sldChg>
      <pc:sldChg chg="addSp delSp modSp add">
        <pc:chgData name="Lin, Andy" userId="b0bd7624-fb85-4e44-be83-bb43794de8bd" providerId="ADAL" clId="{ECF95FE4-D933-4082-8202-3A461C9D685D}" dt="2023-08-13T23:22:11.334" v="8655" actId="20577"/>
        <pc:sldMkLst>
          <pc:docMk/>
          <pc:sldMk cId="2839348720" sldId="392"/>
        </pc:sldMkLst>
        <pc:spChg chg="del">
          <ac:chgData name="Lin, Andy" userId="b0bd7624-fb85-4e44-be83-bb43794de8bd" providerId="ADAL" clId="{ECF95FE4-D933-4082-8202-3A461C9D685D}" dt="2023-08-13T22:42:02.420" v="6985"/>
          <ac:spMkLst>
            <pc:docMk/>
            <pc:sldMk cId="2839348720" sldId="392"/>
            <ac:spMk id="2" creationId="{9F3C32F1-082D-4298-B0E9-0DFA17DFBFC0}"/>
          </ac:spMkLst>
        </pc:spChg>
        <pc:spChg chg="del">
          <ac:chgData name="Lin, Andy" userId="b0bd7624-fb85-4e44-be83-bb43794de8bd" providerId="ADAL" clId="{ECF95FE4-D933-4082-8202-3A461C9D685D}" dt="2023-08-13T22:42:02.420" v="6985"/>
          <ac:spMkLst>
            <pc:docMk/>
            <pc:sldMk cId="2839348720" sldId="392"/>
            <ac:spMk id="3" creationId="{3BA64044-3D2A-4643-9A2E-491D04BF0C3E}"/>
          </ac:spMkLst>
        </pc:spChg>
        <pc:spChg chg="add mod">
          <ac:chgData name="Lin, Andy" userId="b0bd7624-fb85-4e44-be83-bb43794de8bd" providerId="ADAL" clId="{ECF95FE4-D933-4082-8202-3A461C9D685D}" dt="2023-08-13T23:22:11.334" v="8655" actId="20577"/>
          <ac:spMkLst>
            <pc:docMk/>
            <pc:sldMk cId="2839348720" sldId="392"/>
            <ac:spMk id="4" creationId="{4600D583-7806-4ABE-BB3E-094B416860C2}"/>
          </ac:spMkLst>
        </pc:spChg>
        <pc:spChg chg="add mod">
          <ac:chgData name="Lin, Andy" userId="b0bd7624-fb85-4e44-be83-bb43794de8bd" providerId="ADAL" clId="{ECF95FE4-D933-4082-8202-3A461C9D685D}" dt="2023-08-13T23:17:46.351" v="8490"/>
          <ac:spMkLst>
            <pc:docMk/>
            <pc:sldMk cId="2839348720" sldId="392"/>
            <ac:spMk id="5" creationId="{676E9440-D84D-4D29-8317-38B41F2ACD2D}"/>
          </ac:spMkLst>
        </pc:spChg>
      </pc:sldChg>
      <pc:sldChg chg="modSp add">
        <pc:chgData name="Lin, Andy" userId="b0bd7624-fb85-4e44-be83-bb43794de8bd" providerId="ADAL" clId="{ECF95FE4-D933-4082-8202-3A461C9D685D}" dt="2023-08-13T23:22:53.888" v="8673" actId="313"/>
        <pc:sldMkLst>
          <pc:docMk/>
          <pc:sldMk cId="3471523426" sldId="393"/>
        </pc:sldMkLst>
        <pc:spChg chg="mod">
          <ac:chgData name="Lin, Andy" userId="b0bd7624-fb85-4e44-be83-bb43794de8bd" providerId="ADAL" clId="{ECF95FE4-D933-4082-8202-3A461C9D685D}" dt="2023-08-13T23:20:55.953" v="8633" actId="20577"/>
          <ac:spMkLst>
            <pc:docMk/>
            <pc:sldMk cId="3471523426" sldId="393"/>
            <ac:spMk id="2" creationId="{04FBF24F-1DA9-40D3-8A32-B40261AEF47E}"/>
          </ac:spMkLst>
        </pc:spChg>
        <pc:spChg chg="mod">
          <ac:chgData name="Lin, Andy" userId="b0bd7624-fb85-4e44-be83-bb43794de8bd" providerId="ADAL" clId="{ECF95FE4-D933-4082-8202-3A461C9D685D}" dt="2023-08-13T23:22:53.888" v="8673" actId="313"/>
          <ac:spMkLst>
            <pc:docMk/>
            <pc:sldMk cId="3471523426" sldId="393"/>
            <ac:spMk id="3" creationId="{47AFC97D-D3A1-4918-990B-B02DA9767966}"/>
          </ac:spMkLst>
        </pc:spChg>
      </pc:sldChg>
      <pc:sldChg chg="modSp add">
        <pc:chgData name="Lin, Andy" userId="b0bd7624-fb85-4e44-be83-bb43794de8bd" providerId="ADAL" clId="{ECF95FE4-D933-4082-8202-3A461C9D685D}" dt="2023-08-13T23:34:09.330" v="9520" actId="20577"/>
        <pc:sldMkLst>
          <pc:docMk/>
          <pc:sldMk cId="749682186" sldId="394"/>
        </pc:sldMkLst>
        <pc:spChg chg="mod">
          <ac:chgData name="Lin, Andy" userId="b0bd7624-fb85-4e44-be83-bb43794de8bd" providerId="ADAL" clId="{ECF95FE4-D933-4082-8202-3A461C9D685D}" dt="2023-08-13T23:24:06.507" v="8740" actId="20577"/>
          <ac:spMkLst>
            <pc:docMk/>
            <pc:sldMk cId="749682186" sldId="394"/>
            <ac:spMk id="2" creationId="{2D16E0EE-5D87-46AE-BD57-B02C4E4EEECE}"/>
          </ac:spMkLst>
        </pc:spChg>
        <pc:spChg chg="mod">
          <ac:chgData name="Lin, Andy" userId="b0bd7624-fb85-4e44-be83-bb43794de8bd" providerId="ADAL" clId="{ECF95FE4-D933-4082-8202-3A461C9D685D}" dt="2023-08-13T23:34:09.330" v="9520" actId="20577"/>
          <ac:spMkLst>
            <pc:docMk/>
            <pc:sldMk cId="749682186" sldId="394"/>
            <ac:spMk id="3" creationId="{5C2B5997-C4D2-40CD-BCEB-C8F94A1B3ED8}"/>
          </ac:spMkLst>
        </pc:spChg>
      </pc:sldChg>
      <pc:sldChg chg="modSp add">
        <pc:chgData name="Lin, Andy" userId="b0bd7624-fb85-4e44-be83-bb43794de8bd" providerId="ADAL" clId="{ECF95FE4-D933-4082-8202-3A461C9D685D}" dt="2023-08-14T00:51:48.806" v="12157" actId="20577"/>
        <pc:sldMkLst>
          <pc:docMk/>
          <pc:sldMk cId="1012837949" sldId="395"/>
        </pc:sldMkLst>
        <pc:spChg chg="mod">
          <ac:chgData name="Lin, Andy" userId="b0bd7624-fb85-4e44-be83-bb43794de8bd" providerId="ADAL" clId="{ECF95FE4-D933-4082-8202-3A461C9D685D}" dt="2023-08-14T00:14:35.230" v="11544" actId="2711"/>
          <ac:spMkLst>
            <pc:docMk/>
            <pc:sldMk cId="1012837949" sldId="395"/>
            <ac:spMk id="2" creationId="{AE99F148-E42A-4E8D-B8E0-B7F81AD3D225}"/>
          </ac:spMkLst>
        </pc:spChg>
        <pc:spChg chg="mod">
          <ac:chgData name="Lin, Andy" userId="b0bd7624-fb85-4e44-be83-bb43794de8bd" providerId="ADAL" clId="{ECF95FE4-D933-4082-8202-3A461C9D685D}" dt="2023-08-14T00:51:48.806" v="12157" actId="20577"/>
          <ac:spMkLst>
            <pc:docMk/>
            <pc:sldMk cId="1012837949" sldId="395"/>
            <ac:spMk id="3" creationId="{0FBB6B36-A576-43B1-AFEA-1B3BB43E316D}"/>
          </ac:spMkLst>
        </pc:spChg>
      </pc:sldChg>
      <pc:sldChg chg="add del">
        <pc:chgData name="Lin, Andy" userId="b0bd7624-fb85-4e44-be83-bb43794de8bd" providerId="ADAL" clId="{ECF95FE4-D933-4082-8202-3A461C9D685D}" dt="2023-08-14T01:00:41.325" v="12399" actId="2696"/>
        <pc:sldMkLst>
          <pc:docMk/>
          <pc:sldMk cId="2460640982" sldId="396"/>
        </pc:sldMkLst>
      </pc:sldChg>
      <pc:sldChg chg="modSp add">
        <pc:chgData name="Lin, Andy" userId="b0bd7624-fb85-4e44-be83-bb43794de8bd" providerId="ADAL" clId="{ECF95FE4-D933-4082-8202-3A461C9D685D}" dt="2023-08-14T00:57:23.804" v="12398" actId="20577"/>
        <pc:sldMkLst>
          <pc:docMk/>
          <pc:sldMk cId="4294764432" sldId="397"/>
        </pc:sldMkLst>
        <pc:spChg chg="mod">
          <ac:chgData name="Lin, Andy" userId="b0bd7624-fb85-4e44-be83-bb43794de8bd" providerId="ADAL" clId="{ECF95FE4-D933-4082-8202-3A461C9D685D}" dt="2023-08-14T00:18:43.483" v="11829" actId="20577"/>
          <ac:spMkLst>
            <pc:docMk/>
            <pc:sldMk cId="4294764432" sldId="397"/>
            <ac:spMk id="2" creationId="{AE99F148-E42A-4E8D-B8E0-B7F81AD3D225}"/>
          </ac:spMkLst>
        </pc:spChg>
        <pc:spChg chg="mod">
          <ac:chgData name="Lin, Andy" userId="b0bd7624-fb85-4e44-be83-bb43794de8bd" providerId="ADAL" clId="{ECF95FE4-D933-4082-8202-3A461C9D685D}" dt="2023-08-14T00:57:23.804" v="12398" actId="20577"/>
          <ac:spMkLst>
            <pc:docMk/>
            <pc:sldMk cId="4294764432" sldId="397"/>
            <ac:spMk id="3" creationId="{0FBB6B36-A576-43B1-AFEA-1B3BB43E316D}"/>
          </ac:spMkLst>
        </pc:spChg>
      </pc:sldChg>
      <pc:sldChg chg="modSp add">
        <pc:chgData name="Lin, Andy" userId="b0bd7624-fb85-4e44-be83-bb43794de8bd" providerId="ADAL" clId="{ECF95FE4-D933-4082-8202-3A461C9D685D}" dt="2023-08-14T02:44:19.183" v="13296" actId="6549"/>
        <pc:sldMkLst>
          <pc:docMk/>
          <pc:sldMk cId="3463446495" sldId="398"/>
        </pc:sldMkLst>
        <pc:spChg chg="mod">
          <ac:chgData name="Lin, Andy" userId="b0bd7624-fb85-4e44-be83-bb43794de8bd" providerId="ADAL" clId="{ECF95FE4-D933-4082-8202-3A461C9D685D}" dt="2023-08-14T02:40:58.091" v="13127" actId="2711"/>
          <ac:spMkLst>
            <pc:docMk/>
            <pc:sldMk cId="3463446495" sldId="398"/>
            <ac:spMk id="2" creationId="{E2469954-B5F6-44B4-88A8-E0300A837CD1}"/>
          </ac:spMkLst>
        </pc:spChg>
        <pc:spChg chg="mod">
          <ac:chgData name="Lin, Andy" userId="b0bd7624-fb85-4e44-be83-bb43794de8bd" providerId="ADAL" clId="{ECF95FE4-D933-4082-8202-3A461C9D685D}" dt="2023-08-14T02:44:19.183" v="13296" actId="6549"/>
          <ac:spMkLst>
            <pc:docMk/>
            <pc:sldMk cId="3463446495" sldId="398"/>
            <ac:spMk id="3" creationId="{1A0A2393-5357-466C-B894-D3B305FD20F1}"/>
          </ac:spMkLst>
        </pc:spChg>
      </pc:sldChg>
      <pc:sldChg chg="modSp add">
        <pc:chgData name="Lin, Andy" userId="b0bd7624-fb85-4e44-be83-bb43794de8bd" providerId="ADAL" clId="{ECF95FE4-D933-4082-8202-3A461C9D685D}" dt="2023-08-14T03:06:02.600" v="13505" actId="6549"/>
        <pc:sldMkLst>
          <pc:docMk/>
          <pc:sldMk cId="1962716363" sldId="399"/>
        </pc:sldMkLst>
        <pc:spChg chg="mod">
          <ac:chgData name="Lin, Andy" userId="b0bd7624-fb85-4e44-be83-bb43794de8bd" providerId="ADAL" clId="{ECF95FE4-D933-4082-8202-3A461C9D685D}" dt="2023-08-14T02:52:40.009" v="13311" actId="20577"/>
          <ac:spMkLst>
            <pc:docMk/>
            <pc:sldMk cId="1962716363" sldId="399"/>
            <ac:spMk id="2" creationId="{E2469954-B5F6-44B4-88A8-E0300A837CD1}"/>
          </ac:spMkLst>
        </pc:spChg>
        <pc:spChg chg="mod">
          <ac:chgData name="Lin, Andy" userId="b0bd7624-fb85-4e44-be83-bb43794de8bd" providerId="ADAL" clId="{ECF95FE4-D933-4082-8202-3A461C9D685D}" dt="2023-08-14T03:06:02.600" v="13505" actId="6549"/>
          <ac:spMkLst>
            <pc:docMk/>
            <pc:sldMk cId="1962716363" sldId="399"/>
            <ac:spMk id="3" creationId="{1A0A2393-5357-466C-B894-D3B305FD20F1}"/>
          </ac:spMkLst>
        </pc:spChg>
      </pc:sldChg>
      <pc:sldChg chg="addSp delSp modSp add del">
        <pc:chgData name="Lin, Andy" userId="b0bd7624-fb85-4e44-be83-bb43794de8bd" providerId="ADAL" clId="{ECF95FE4-D933-4082-8202-3A461C9D685D}" dt="2023-08-14T04:01:23.765" v="13929" actId="2696"/>
        <pc:sldMkLst>
          <pc:docMk/>
          <pc:sldMk cId="72248706" sldId="400"/>
        </pc:sldMkLst>
        <pc:spChg chg="del">
          <ac:chgData name="Lin, Andy" userId="b0bd7624-fb85-4e44-be83-bb43794de8bd" providerId="ADAL" clId="{ECF95FE4-D933-4082-8202-3A461C9D685D}" dt="2023-08-14T03:19:19.114" v="13806"/>
          <ac:spMkLst>
            <pc:docMk/>
            <pc:sldMk cId="72248706" sldId="400"/>
            <ac:spMk id="3" creationId="{0B930325-26EB-42E5-A6FF-EF04CBB7C548}"/>
          </ac:spMkLst>
        </pc:spChg>
        <pc:spChg chg="add mod">
          <ac:chgData name="Lin, Andy" userId="b0bd7624-fb85-4e44-be83-bb43794de8bd" providerId="ADAL" clId="{ECF95FE4-D933-4082-8202-3A461C9D685D}" dt="2023-08-14T03:20:29.595" v="13813" actId="208"/>
          <ac:spMkLst>
            <pc:docMk/>
            <pc:sldMk cId="72248706" sldId="400"/>
            <ac:spMk id="5" creationId="{8913E6FD-78A5-4BC3-945D-D375E4C74A23}"/>
          </ac:spMkLst>
        </pc:spChg>
        <pc:spChg chg="add mod">
          <ac:chgData name="Lin, Andy" userId="b0bd7624-fb85-4e44-be83-bb43794de8bd" providerId="ADAL" clId="{ECF95FE4-D933-4082-8202-3A461C9D685D}" dt="2023-08-14T03:21:00.550" v="13819" actId="1076"/>
          <ac:spMkLst>
            <pc:docMk/>
            <pc:sldMk cId="72248706" sldId="400"/>
            <ac:spMk id="8" creationId="{BE2373A1-F828-48AA-8787-3C6324710315}"/>
          </ac:spMkLst>
        </pc:spChg>
        <pc:spChg chg="add mod">
          <ac:chgData name="Lin, Andy" userId="b0bd7624-fb85-4e44-be83-bb43794de8bd" providerId="ADAL" clId="{ECF95FE4-D933-4082-8202-3A461C9D685D}" dt="2023-08-14T03:21:29.214" v="13822" actId="208"/>
          <ac:spMkLst>
            <pc:docMk/>
            <pc:sldMk cId="72248706" sldId="400"/>
            <ac:spMk id="9" creationId="{CE7CE5DD-6630-4E13-A1D7-8EBFFD91D1A7}"/>
          </ac:spMkLst>
        </pc:spChg>
        <pc:spChg chg="add mod">
          <ac:chgData name="Lin, Andy" userId="b0bd7624-fb85-4e44-be83-bb43794de8bd" providerId="ADAL" clId="{ECF95FE4-D933-4082-8202-3A461C9D685D}" dt="2023-08-14T03:23:17.164" v="13834" actId="14100"/>
          <ac:spMkLst>
            <pc:docMk/>
            <pc:sldMk cId="72248706" sldId="400"/>
            <ac:spMk id="10" creationId="{0110F20D-2C68-467E-AF83-4B4FAC994A5B}"/>
          </ac:spMkLst>
        </pc:spChg>
        <pc:spChg chg="add mod">
          <ac:chgData name="Lin, Andy" userId="b0bd7624-fb85-4e44-be83-bb43794de8bd" providerId="ADAL" clId="{ECF95FE4-D933-4082-8202-3A461C9D685D}" dt="2023-08-14T03:24:06.489" v="13839" actId="14100"/>
          <ac:spMkLst>
            <pc:docMk/>
            <pc:sldMk cId="72248706" sldId="400"/>
            <ac:spMk id="11" creationId="{0F31441A-71A4-4E68-BF87-00B8CCC494D9}"/>
          </ac:spMkLst>
        </pc:spChg>
        <pc:spChg chg="add del">
          <ac:chgData name="Lin, Andy" userId="b0bd7624-fb85-4e44-be83-bb43794de8bd" providerId="ADAL" clId="{ECF95FE4-D933-4082-8202-3A461C9D685D}" dt="2023-08-14T03:24:28.365" v="13841"/>
          <ac:spMkLst>
            <pc:docMk/>
            <pc:sldMk cId="72248706" sldId="400"/>
            <ac:spMk id="12" creationId="{00427C2F-8D27-4525-8746-E09DCE3C8A19}"/>
          </ac:spMkLst>
        </pc:spChg>
        <pc:picChg chg="add mod">
          <ac:chgData name="Lin, Andy" userId="b0bd7624-fb85-4e44-be83-bb43794de8bd" providerId="ADAL" clId="{ECF95FE4-D933-4082-8202-3A461C9D685D}" dt="2023-08-14T03:19:21.828" v="13807" actId="1076"/>
          <ac:picMkLst>
            <pc:docMk/>
            <pc:sldMk cId="72248706" sldId="400"/>
            <ac:picMk id="4" creationId="{955BD6E9-3851-466F-BECC-F1DCCFD2EE91}"/>
          </ac:picMkLst>
        </pc:picChg>
        <pc:picChg chg="add del mod">
          <ac:chgData name="Lin, Andy" userId="b0bd7624-fb85-4e44-be83-bb43794de8bd" providerId="ADAL" clId="{ECF95FE4-D933-4082-8202-3A461C9D685D}" dt="2023-08-14T03:20:51.587" v="13817"/>
          <ac:picMkLst>
            <pc:docMk/>
            <pc:sldMk cId="72248706" sldId="400"/>
            <ac:picMk id="6" creationId="{9643DD93-5E71-4D41-A699-3F281552A640}"/>
          </ac:picMkLst>
        </pc:picChg>
        <pc:picChg chg="add mod">
          <ac:chgData name="Lin, Andy" userId="b0bd7624-fb85-4e44-be83-bb43794de8bd" providerId="ADAL" clId="{ECF95FE4-D933-4082-8202-3A461C9D685D}" dt="2023-08-14T03:21:00.550" v="13819" actId="1076"/>
          <ac:picMkLst>
            <pc:docMk/>
            <pc:sldMk cId="72248706" sldId="400"/>
            <ac:picMk id="7" creationId="{31EF9568-F47E-4CCA-A139-20D39844D293}"/>
          </ac:picMkLst>
        </pc:picChg>
      </pc:sldChg>
      <pc:sldChg chg="add del">
        <pc:chgData name="Lin, Andy" userId="b0bd7624-fb85-4e44-be83-bb43794de8bd" providerId="ADAL" clId="{ECF95FE4-D933-4082-8202-3A461C9D685D}" dt="2023-08-14T02:54:39.164" v="13351"/>
        <pc:sldMkLst>
          <pc:docMk/>
          <pc:sldMk cId="253602677" sldId="400"/>
        </pc:sldMkLst>
      </pc:sldChg>
      <pc:sldChg chg="add del">
        <pc:chgData name="Lin, Andy" userId="b0bd7624-fb85-4e44-be83-bb43794de8bd" providerId="ADAL" clId="{ECF95FE4-D933-4082-8202-3A461C9D685D}" dt="2023-08-14T02:54:34.499" v="13348"/>
        <pc:sldMkLst>
          <pc:docMk/>
          <pc:sldMk cId="2120656390" sldId="400"/>
        </pc:sldMkLst>
      </pc:sldChg>
      <pc:sldChg chg="add">
        <pc:chgData name="Lin, Andy" userId="b0bd7624-fb85-4e44-be83-bb43794de8bd" providerId="ADAL" clId="{ECF95FE4-D933-4082-8202-3A461C9D685D}" dt="2023-08-14T17:50:36.116" v="13931"/>
        <pc:sldMkLst>
          <pc:docMk/>
          <pc:sldMk cId="2589407464" sldId="400"/>
        </pc:sldMkLst>
      </pc:sldChg>
      <pc:sldChg chg="addSp delSp modSp add">
        <pc:chgData name="Lin, Andy" userId="b0bd7624-fb85-4e44-be83-bb43794de8bd" providerId="ADAL" clId="{ECF95FE4-D933-4082-8202-3A461C9D685D}" dt="2023-08-14T18:35:29.402" v="13934"/>
        <pc:sldMkLst>
          <pc:docMk/>
          <pc:sldMk cId="2407597524" sldId="401"/>
        </pc:sldMkLst>
        <pc:spChg chg="del">
          <ac:chgData name="Lin, Andy" userId="b0bd7624-fb85-4e44-be83-bb43794de8bd" providerId="ADAL" clId="{ECF95FE4-D933-4082-8202-3A461C9D685D}" dt="2023-08-14T18:35:29.402" v="13934"/>
          <ac:spMkLst>
            <pc:docMk/>
            <pc:sldMk cId="2407597524" sldId="401"/>
            <ac:spMk id="2" creationId="{22E804AB-3B3C-4581-8DD4-0AC066EA0DCE}"/>
          </ac:spMkLst>
        </pc:spChg>
        <pc:spChg chg="del">
          <ac:chgData name="Lin, Andy" userId="b0bd7624-fb85-4e44-be83-bb43794de8bd" providerId="ADAL" clId="{ECF95FE4-D933-4082-8202-3A461C9D685D}" dt="2023-08-14T18:35:29.402" v="13934"/>
          <ac:spMkLst>
            <pc:docMk/>
            <pc:sldMk cId="2407597524" sldId="401"/>
            <ac:spMk id="3" creationId="{C42E31BA-B54B-4B56-8AA0-82B67B10B003}"/>
          </ac:spMkLst>
        </pc:spChg>
        <pc:spChg chg="add mod">
          <ac:chgData name="Lin, Andy" userId="b0bd7624-fb85-4e44-be83-bb43794de8bd" providerId="ADAL" clId="{ECF95FE4-D933-4082-8202-3A461C9D685D}" dt="2023-08-14T18:35:29.402" v="13934"/>
          <ac:spMkLst>
            <pc:docMk/>
            <pc:sldMk cId="2407597524" sldId="401"/>
            <ac:spMk id="4" creationId="{C5DF1E3C-9FC0-493A-91BE-790F46484DDF}"/>
          </ac:spMkLst>
        </pc:spChg>
        <pc:spChg chg="add mod">
          <ac:chgData name="Lin, Andy" userId="b0bd7624-fb85-4e44-be83-bb43794de8bd" providerId="ADAL" clId="{ECF95FE4-D933-4082-8202-3A461C9D685D}" dt="2023-08-14T18:35:29.402" v="13934"/>
          <ac:spMkLst>
            <pc:docMk/>
            <pc:sldMk cId="2407597524" sldId="401"/>
            <ac:spMk id="5" creationId="{CF7C562D-E39A-4A6B-B9E6-26425D2D4D5A}"/>
          </ac:spMkLst>
        </pc:spChg>
      </pc:sldChg>
      <pc:sldChg chg="addSp delSp modSp add del">
        <pc:chgData name="Lin, Andy" userId="b0bd7624-fb85-4e44-be83-bb43794de8bd" providerId="ADAL" clId="{ECF95FE4-D933-4082-8202-3A461C9D685D}" dt="2023-08-14T04:01:24.708" v="13930" actId="2696"/>
        <pc:sldMkLst>
          <pc:docMk/>
          <pc:sldMk cId="3001068284" sldId="401"/>
        </pc:sldMkLst>
        <pc:spChg chg="add del mod">
          <ac:chgData name="Lin, Andy" userId="b0bd7624-fb85-4e44-be83-bb43794de8bd" providerId="ADAL" clId="{ECF95FE4-D933-4082-8202-3A461C9D685D}" dt="2023-08-14T03:25:00.840" v="13844" actId="11529"/>
          <ac:spMkLst>
            <pc:docMk/>
            <pc:sldMk cId="3001068284" sldId="401"/>
            <ac:spMk id="3" creationId="{A14CEF8D-074D-491C-A291-5425EB0B28F7}"/>
          </ac:spMkLst>
        </pc:spChg>
        <pc:spChg chg="add mod">
          <ac:chgData name="Lin, Andy" userId="b0bd7624-fb85-4e44-be83-bb43794de8bd" providerId="ADAL" clId="{ECF95FE4-D933-4082-8202-3A461C9D685D}" dt="2023-08-14T03:25:34.699" v="13848" actId="208"/>
          <ac:spMkLst>
            <pc:docMk/>
            <pc:sldMk cId="3001068284" sldId="401"/>
            <ac:spMk id="6" creationId="{AD892932-7D19-4775-B3F8-4E23377CE132}"/>
          </ac:spMkLst>
        </pc:spChg>
        <pc:spChg chg="add mod">
          <ac:chgData name="Lin, Andy" userId="b0bd7624-fb85-4e44-be83-bb43794de8bd" providerId="ADAL" clId="{ECF95FE4-D933-4082-8202-3A461C9D685D}" dt="2023-08-14T03:25:40.760" v="13850" actId="1076"/>
          <ac:spMkLst>
            <pc:docMk/>
            <pc:sldMk cId="3001068284" sldId="401"/>
            <ac:spMk id="12" creationId="{8F4A1CFC-9065-4BA5-855E-1ACC8D977E93}"/>
          </ac:spMkLst>
        </pc:spChg>
      </pc:sldChg>
      <pc:sldMasterChg chg="modSp modSldLayout">
        <pc:chgData name="Lin, Andy" userId="b0bd7624-fb85-4e44-be83-bb43794de8bd" providerId="ADAL" clId="{ECF95FE4-D933-4082-8202-3A461C9D685D}" dt="2023-08-12T20:52:38.861" v="719" actId="255"/>
        <pc:sldMasterMkLst>
          <pc:docMk/>
          <pc:sldMasterMk cId="1718671963" sldId="2147483648"/>
        </pc:sldMasterMkLst>
        <pc:spChg chg="mod">
          <ac:chgData name="Lin, Andy" userId="b0bd7624-fb85-4e44-be83-bb43794de8bd" providerId="ADAL" clId="{ECF95FE4-D933-4082-8202-3A461C9D685D}" dt="2023-08-12T20:49:05.985" v="627" actId="2711"/>
          <ac:spMkLst>
            <pc:docMk/>
            <pc:sldMasterMk cId="1718671963" sldId="2147483648"/>
            <ac:spMk id="2" creationId="{9582DF69-97F2-4CEF-873A-03BCCAF62ECF}"/>
          </ac:spMkLst>
        </pc:spChg>
        <pc:spChg chg="mod">
          <ac:chgData name="Lin, Andy" userId="b0bd7624-fb85-4e44-be83-bb43794de8bd" providerId="ADAL" clId="{ECF95FE4-D933-4082-8202-3A461C9D685D}" dt="2023-08-12T20:52:38.861" v="719" actId="255"/>
          <ac:spMkLst>
            <pc:docMk/>
            <pc:sldMasterMk cId="1718671963" sldId="2147483648"/>
            <ac:spMk id="3" creationId="{E557DF3B-C607-4955-AF21-B886D33425AC}"/>
          </ac:spMkLst>
        </pc:spChg>
        <pc:sldLayoutChg chg="modSp">
          <pc:chgData name="Lin, Andy" userId="b0bd7624-fb85-4e44-be83-bb43794de8bd" providerId="ADAL" clId="{ECF95FE4-D933-4082-8202-3A461C9D685D}" dt="2023-08-12T20:48:39.324" v="626" actId="2711"/>
          <pc:sldLayoutMkLst>
            <pc:docMk/>
            <pc:sldMasterMk cId="1718671963" sldId="2147483648"/>
            <pc:sldLayoutMk cId="1603067108" sldId="2147483652"/>
          </pc:sldLayoutMkLst>
          <pc:spChg chg="mod">
            <ac:chgData name="Lin, Andy" userId="b0bd7624-fb85-4e44-be83-bb43794de8bd" providerId="ADAL" clId="{ECF95FE4-D933-4082-8202-3A461C9D685D}" dt="2023-08-12T20:48:39.324" v="626" actId="2711"/>
            <ac:spMkLst>
              <pc:docMk/>
              <pc:sldMasterMk cId="1718671963" sldId="2147483648"/>
              <pc:sldLayoutMk cId="1603067108" sldId="2147483652"/>
              <ac:spMk id="2" creationId="{308EED1C-FF49-4202-B9AF-864CB4562510}"/>
            </ac:spMkLst>
          </pc:spChg>
          <pc:spChg chg="mod">
            <ac:chgData name="Lin, Andy" userId="b0bd7624-fb85-4e44-be83-bb43794de8bd" providerId="ADAL" clId="{ECF95FE4-D933-4082-8202-3A461C9D685D}" dt="2023-08-12T20:48:27.279" v="623" actId="2711"/>
            <ac:spMkLst>
              <pc:docMk/>
              <pc:sldMasterMk cId="1718671963" sldId="2147483648"/>
              <pc:sldLayoutMk cId="1603067108" sldId="2147483652"/>
              <ac:spMk id="4" creationId="{48365B34-DA5C-4117-AAD3-3F15A7A4372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1E4D-4F34-4BB3-A86E-FE84C5FC2CF3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507E4-D620-4BDE-9ABA-0BDE223F2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F21C-023B-4966-B0F1-38DCC0F14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A1517-A001-46E5-94D8-DD0A5893E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68D5-AD44-485F-8652-6AA810FD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C8D78-7D74-4CCB-8503-CA92FD8E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9DCD-5205-4CBF-AB68-1A96FB91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318D-6ED7-4811-B434-A254ACF3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70A57-1E4F-4CD1-910D-1248798EA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C3B5-CCF0-4686-B99E-62A552F2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0EC20-E61E-41AB-90C6-2D97AE85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B56D4-D11F-40FD-825A-A9ECF378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02A2-1BE8-47A5-A49E-4E333B2CA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7FCC7-60A4-4ED4-9C84-9DE4EB4C8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82FE-000D-4E9B-B61A-B995FDF7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A324-F358-4546-8795-FE04BE53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5A057-D7BD-416C-8BB0-2DFE545C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87AA-ABC1-4CE3-B74D-6200B5AC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C77D-D10A-4C8E-9A49-9F8BBD3BD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7EE8-59FD-408F-971F-0738AEB4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5E833-1678-486D-B8AE-75BAF72B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470D3-61F0-470E-A96E-6A925D0B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6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5382-79A6-4449-AEBD-3783E288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7F578-5EFE-48B7-A4BF-B671454F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11198-9D5F-4FEB-96E7-9103A410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83D5-80FB-42BF-A792-73A73A50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D429-EA51-48C8-8DD7-BEB1266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ED1C-FF49-4202-B9AF-864CB456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E546-D574-46B5-99F5-A2431143D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65B34-DA5C-4117-AAD3-3F15A7A43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F8722-6337-4EB4-AD81-26D0B0C7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13ED-5644-4C88-8ACC-CAE9F97D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06F0E-FCB0-4788-9FEF-CA3ACC02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FC77-F800-4AB6-9D56-7914304B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C523-6C6F-4787-A96D-C42D6023A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0FB34-CCFC-4D8A-9CA4-C2D53E4E0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FBDE8-A192-4D5F-A626-0C0FDF701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12505-A0A2-441B-894A-6481B7336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5281E-E0F9-4B3D-9584-917458F0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53007-68B8-4A68-8DCA-95780660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B47C6-2D5E-4D3E-8F90-132C4F75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B6E0-C4A2-4F73-868F-F5784B8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1D21E-81B8-408D-905D-1F0023CB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69AA8-2DB6-420E-B6F6-074E3C2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0012B-BA9A-4E3C-898C-2EA610E8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FCB3C-DA91-4D2A-88E4-C17FC8D7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3167B-92B1-4FEA-935F-2DCBECEB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286B-901D-4EFE-8372-A20E5BA5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69CD-6680-499A-9841-1611298B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B134-C552-4678-BA21-E46A1E0A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782E2-71F9-42E7-AFA8-2D27A096F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188B6-6D3E-43C6-980E-06727D4F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4D94A-7C5C-4E47-94F5-2F73BE2E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26831-F375-45D3-8921-F50BED87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603-9D66-428A-BE0A-D5B7805B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B30F4-6296-4E8F-A77F-C36C5C718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78A3A-2DB8-443B-89C0-A73936183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E6E16-2D02-4FE7-951E-9CD80DA4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F7B5D-7262-4A37-B974-30F3215F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AF97-87FC-4D1B-8699-819BAD6D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2DF69-97F2-4CEF-873A-03BCCAF6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7DF3B-C607-4955-AF21-B886D3342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F8A03-1F40-4CA4-8DFB-B3DBB759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82B2-5F91-42FA-B9FD-F34173F30DA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9E23-54CE-4A6D-98AD-2DA94A3B8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50A3C-4EE9-49CB-B815-7EEA43E1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2EE1-A096-4824-BB33-59DCC6C6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nhanes/index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hs/data/series/sr_02/sr02_16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Nchs/Nhanes/2011-2012/DEMO_G.htm#DMDHRMAR" TargetMode="External"/><Relationship Id="rId2" Type="http://schemas.openxmlformats.org/officeDocument/2006/relationships/hyperlink" Target="https://wwwn.cdc.gov/nchs/nhanes/search/DataPage.aspx?Component=Demographics&amp;Cycle=2011-20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nchs/data/series/sr_02/sr02_177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0A85-B4D0-40C0-9772-2B6AD06B6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Applied Survey Data Analysis in SAS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7096C-6459-48C7-9FDB-924138827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UCLA OARC Statistical Methods and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412152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264D2-E0D6-4732-8A26-04517A1B6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Statistical analysis of complex survey samples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7A2871-254D-49B3-9780-17F50DDFC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45D7-2082-403A-822F-211A3A5B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survey sample design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0044-2378-4F08-A207-57A5DA217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of the discussed sampling design strategies can affect estimation of population quantities</a:t>
            </a:r>
          </a:p>
          <a:p>
            <a:r>
              <a:rPr lang="en-US" dirty="0"/>
              <a:t>Many survey samples combine these strategies</a:t>
            </a:r>
          </a:p>
          <a:p>
            <a:pPr lvl="1"/>
            <a:r>
              <a:rPr lang="en-US" dirty="0"/>
              <a:t>Stratified, multi-stage designs are commonly used</a:t>
            </a:r>
          </a:p>
          <a:p>
            <a:r>
              <a:rPr lang="en-US" dirty="0"/>
              <a:t>Failure to account for design elements can result in biased estimates and standard errors</a:t>
            </a:r>
          </a:p>
          <a:p>
            <a:pPr lvl="1"/>
            <a:endParaRPr lang="en-US" dirty="0"/>
          </a:p>
        </p:txBody>
      </p:sp>
      <p:pic>
        <p:nvPicPr>
          <p:cNvPr id="5" name="Content Placeholder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C632E80-BFCF-43F2-9BEE-BA1610197F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91710"/>
            <a:ext cx="5181600" cy="28191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DC230-45D2-4AFE-832C-C54A0D5D6576}"/>
              </a:ext>
            </a:extLst>
          </p:cNvPr>
          <p:cNvSpPr txBox="1"/>
          <p:nvPr/>
        </p:nvSpPr>
        <p:spPr>
          <a:xfrm>
            <a:off x="1266093" y="6174032"/>
            <a:ext cx="918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*Image from </a:t>
            </a:r>
            <a:r>
              <a:rPr lang="en-US" sz="16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Heeringa</a:t>
            </a:r>
            <a:r>
              <a:rPr lang="en-US" sz="1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West &amp; Berglund (2010).</a:t>
            </a:r>
          </a:p>
        </p:txBody>
      </p:sp>
    </p:spTree>
    <p:extLst>
      <p:ext uri="{BB962C8B-B14F-4D97-AF65-F5344CB8AC3E}">
        <p14:creationId xmlns:p14="http://schemas.microsoft.com/office/powerpoint/2010/main" val="45555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21CA-B3CD-4DED-95D1-7692F864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survey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31DE-45D7-478E-9E6E-67393F1E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Weights are used in statistical analysis of complex survey data to make the sample representative of the population</a:t>
            </a:r>
          </a:p>
          <a:p>
            <a:r>
              <a:rPr lang="en-US" dirty="0"/>
              <a:t>Often, a “final weight” is calculated that accounts for:</a:t>
            </a:r>
          </a:p>
          <a:p>
            <a:pPr lvl="1"/>
            <a:r>
              <a:rPr lang="en-US" dirty="0"/>
              <a:t>Unequal probabilities of selection</a:t>
            </a:r>
          </a:p>
          <a:p>
            <a:pPr lvl="1"/>
            <a:r>
              <a:rPr lang="en-US" dirty="0"/>
              <a:t>Unequal probabilities of non-response</a:t>
            </a:r>
          </a:p>
          <a:p>
            <a:pPr lvl="1"/>
            <a:r>
              <a:rPr lang="en-US" dirty="0"/>
              <a:t>Poststratification adjustments to meet population totals after sampling</a:t>
            </a:r>
          </a:p>
          <a:p>
            <a:r>
              <a:rPr lang="en-US" dirty="0"/>
              <a:t>Final weight value interpreted as number of people in the population that the observation represents</a:t>
            </a:r>
          </a:p>
          <a:p>
            <a:pPr lvl="1"/>
            <a:r>
              <a:rPr lang="en-US" dirty="0"/>
              <a:t>Sum of weights estimates population size</a:t>
            </a:r>
          </a:p>
          <a:p>
            <a:r>
              <a:rPr lang="en-US" dirty="0"/>
              <a:t>Using weights generally decreases precision (increase standard errors) compared to SRS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0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C32B-D01F-457B-A201-88C2231C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and uncertainty with complex survey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96D4-8E84-48FB-8B0B-628614CE7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Weights affect both the point estimate of a parameter and its uncertainty (standard error)</a:t>
            </a:r>
          </a:p>
          <a:p>
            <a:r>
              <a:rPr lang="en-US" dirty="0"/>
              <a:t>With weights, standard errors cannot be calculated the typical way as in SRS, so </a:t>
            </a:r>
            <a:r>
              <a:rPr lang="en-US" b="1" dirty="0"/>
              <a:t>Taylor series linearization </a:t>
            </a:r>
            <a:r>
              <a:rPr lang="en-US" dirty="0"/>
              <a:t>is used to approximate them</a:t>
            </a:r>
          </a:p>
          <a:p>
            <a:pPr lvl="1"/>
            <a:r>
              <a:rPr lang="en-US" dirty="0"/>
              <a:t>Requires strata and cluster identifiers if used</a:t>
            </a:r>
          </a:p>
          <a:p>
            <a:r>
              <a:rPr lang="en-US" dirty="0"/>
              <a:t>Alternatively, replication methods can be used to approximate variances</a:t>
            </a:r>
          </a:p>
          <a:p>
            <a:pPr lvl="1"/>
            <a:r>
              <a:rPr lang="en-US" dirty="0"/>
              <a:t>Several sets of weights are released to mimic resampling/replication</a:t>
            </a:r>
          </a:p>
          <a:p>
            <a:pPr lvl="1"/>
            <a:r>
              <a:rPr lang="en-US" b="1" dirty="0"/>
              <a:t>Replicate weights </a:t>
            </a:r>
            <a:r>
              <a:rPr lang="en-US" dirty="0"/>
              <a:t>are increasingly used in place of cluster and strata identifiers to protect individual identities</a:t>
            </a:r>
          </a:p>
        </p:txBody>
      </p:sp>
    </p:spTree>
    <p:extLst>
      <p:ext uri="{BB962C8B-B14F-4D97-AF65-F5344CB8AC3E}">
        <p14:creationId xmlns:p14="http://schemas.microsoft.com/office/powerpoint/2010/main" val="323896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A03C-FE17-4CB0-810D-6932A3AC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with stratified and clustered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EC81-605B-4F1D-AC86-615A20EF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Stratified sampling and estimation can </a:t>
            </a:r>
            <a:r>
              <a:rPr lang="en-US" i="1" dirty="0"/>
              <a:t>increase</a:t>
            </a:r>
            <a:r>
              <a:rPr lang="en-US" dirty="0"/>
              <a:t> precision by removing variation across strata</a:t>
            </a:r>
          </a:p>
          <a:p>
            <a:pPr lvl="1"/>
            <a:r>
              <a:rPr lang="en-US" dirty="0"/>
              <a:t>To estimate average weight of individuals, can stratify by sex</a:t>
            </a:r>
          </a:p>
          <a:p>
            <a:pPr lvl="1"/>
            <a:r>
              <a:rPr lang="en-US" dirty="0"/>
              <a:t>Parameter and standard error are estimated within each stratum</a:t>
            </a:r>
          </a:p>
          <a:p>
            <a:pPr lvl="2"/>
            <a:r>
              <a:rPr lang="en-US" dirty="0"/>
              <a:t>Standard errors will be small within strata because of homogeneity</a:t>
            </a:r>
          </a:p>
          <a:p>
            <a:pPr lvl="1"/>
            <a:r>
              <a:rPr lang="en-US" dirty="0"/>
              <a:t>Stratified estimates and standard errors are averaged together for final estimate</a:t>
            </a:r>
          </a:p>
          <a:p>
            <a:pPr lvl="1"/>
            <a:endParaRPr lang="en-US" dirty="0"/>
          </a:p>
          <a:p>
            <a:r>
              <a:rPr lang="en-US" dirty="0"/>
              <a:t>Clustered sampling generally decreases precision compared to SRS due to less independent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540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3271-8A72-4769-A09B-C3DA16F1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CBC8C-BEE6-48C6-B691-0D639CB0F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Design effect summarizes how all design elements affect precision of estimation</a:t>
                </a:r>
              </a:p>
              <a:p>
                <a:r>
                  <a:rPr lang="en-US" dirty="0"/>
                  <a:t>Ratio of variance of parameter accounting for complex survey design to variance assuming SRS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𝑐𝑜𝑚𝑝𝑙𝑒𝑥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𝑆𝑅𝑆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Usually,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reported by statistical software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CBC8C-BEE6-48C6-B691-0D639CB0F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14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88D1-D785-45D3-B1AE-0C528EB9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design variables in survey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385D-EFD4-47FC-8096-EF8B64A2A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survey documentation will describe the complex sampling design and identify key variables</a:t>
            </a:r>
          </a:p>
          <a:p>
            <a:pPr lvl="1"/>
            <a:r>
              <a:rPr lang="en-US" dirty="0"/>
              <a:t>Weights</a:t>
            </a:r>
          </a:p>
          <a:p>
            <a:pPr lvl="1"/>
            <a:r>
              <a:rPr lang="en-US" dirty="0"/>
              <a:t>Strata identifiers</a:t>
            </a:r>
          </a:p>
          <a:p>
            <a:pPr lvl="1"/>
            <a:r>
              <a:rPr lang="en-US" dirty="0"/>
              <a:t>Cluster identifiers</a:t>
            </a:r>
          </a:p>
          <a:p>
            <a:r>
              <a:rPr lang="en-US" dirty="0"/>
              <a:t>Look for words like “sample design” and “variance estimation”</a:t>
            </a:r>
          </a:p>
          <a:p>
            <a:r>
              <a:rPr lang="en-US" dirty="0"/>
              <a:t>Some documentation gives statistical software code to use to account for design elements</a:t>
            </a:r>
          </a:p>
        </p:txBody>
      </p:sp>
    </p:spTree>
    <p:extLst>
      <p:ext uri="{BB962C8B-B14F-4D97-AF65-F5344CB8AC3E}">
        <p14:creationId xmlns:p14="http://schemas.microsoft.com/office/powerpoint/2010/main" val="36814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C4F98B-A045-4B4A-B687-FFE08CB0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2011-2012 demographics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661E1-3D58-443D-A545-190DB30B3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00D583-7806-4ABE-BB3E-094B4168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2011-2014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E9440-D84D-4D29-8317-38B41F2AC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National Health and Nutrition Examination Survey</a:t>
            </a:r>
            <a:endParaRPr lang="en-US" dirty="0"/>
          </a:p>
          <a:p>
            <a:r>
              <a:rPr lang="en-US" dirty="0"/>
              <a:t>Primary objective: produce descriptive health and nutrition statistics for various sex, race/ethnicity, and age subdomains of US population</a:t>
            </a:r>
          </a:p>
          <a:p>
            <a:pPr lvl="1"/>
            <a:r>
              <a:rPr lang="en-US" dirty="0"/>
              <a:t>Includes a questionnaire/interview and medical exam</a:t>
            </a:r>
          </a:p>
          <a:p>
            <a:r>
              <a:rPr lang="en-US" dirty="0"/>
              <a:t>Survey population: noninstitutionalized US civilians</a:t>
            </a:r>
          </a:p>
          <a:p>
            <a:r>
              <a:rPr lang="en-US" dirty="0"/>
              <a:t>For this workshop, we will use a data set of demographics for respondents interviewed in 2011-2012</a:t>
            </a:r>
          </a:p>
        </p:txBody>
      </p:sp>
    </p:spTree>
    <p:extLst>
      <p:ext uri="{BB962C8B-B14F-4D97-AF65-F5344CB8AC3E}">
        <p14:creationId xmlns:p14="http://schemas.microsoft.com/office/powerpoint/2010/main" val="283934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F24F-1DA9-40D3-8A32-B40261AE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2011-2014 Sample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FC97D-D3A1-4918-990B-B02DA976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Description of sampling plan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Look in “Sample Design” section</a:t>
            </a:r>
          </a:p>
          <a:p>
            <a:pPr lvl="1"/>
            <a:r>
              <a:rPr lang="en-US" dirty="0"/>
              <a:t>Stratified, multistage sampling design</a:t>
            </a:r>
          </a:p>
          <a:p>
            <a:pPr lvl="1"/>
            <a:r>
              <a:rPr lang="en-US" dirty="0"/>
              <a:t>Stratified by state-level health (death rate, infant mortality rate, etc.) and urban-rural population distribution </a:t>
            </a:r>
          </a:p>
          <a:p>
            <a:pPr lvl="1"/>
            <a:r>
              <a:rPr lang="en-US" dirty="0"/>
              <a:t>4-stage design</a:t>
            </a:r>
          </a:p>
          <a:p>
            <a:pPr lvl="2"/>
            <a:r>
              <a:rPr lang="en-US" dirty="0"/>
              <a:t>First-stage primary sampling unit (PSU) is county</a:t>
            </a:r>
          </a:p>
          <a:p>
            <a:pPr lvl="2"/>
            <a:r>
              <a:rPr lang="en-US" dirty="0"/>
              <a:t>Second stage is census blocks, third stage is households, fourth is individuals</a:t>
            </a:r>
          </a:p>
          <a:p>
            <a:pPr lvl="1"/>
            <a:r>
              <a:rPr lang="en-US" dirty="0"/>
              <a:t>Oversampled Hispanic, black, and Asian people as well as low-income white people and adults over 80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2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09D3-F291-42CB-A8CD-56479177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3A82-FA53-44BE-9047-999656A5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Populations and samples</a:t>
            </a:r>
          </a:p>
          <a:p>
            <a:r>
              <a:rPr lang="en-US" dirty="0"/>
              <a:t>Complex survey samples</a:t>
            </a:r>
          </a:p>
          <a:p>
            <a:r>
              <a:rPr lang="en-US" dirty="0"/>
              <a:t>Statistical analysis of complex survey samples</a:t>
            </a:r>
          </a:p>
          <a:p>
            <a:r>
              <a:rPr lang="en-US" dirty="0"/>
              <a:t>NHANES 2011-2012 demographics data</a:t>
            </a:r>
          </a:p>
          <a:p>
            <a:r>
              <a:rPr lang="en-US" dirty="0"/>
              <a:t>Complex survey data analysis in SAS</a:t>
            </a:r>
          </a:p>
        </p:txBody>
      </p:sp>
    </p:spTree>
    <p:extLst>
      <p:ext uri="{BB962C8B-B14F-4D97-AF65-F5344CB8AC3E}">
        <p14:creationId xmlns:p14="http://schemas.microsoft.com/office/powerpoint/2010/main" val="111380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E0EE-5D87-46AE-BD57-B02C4E4E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NHANES 2011-2012 data set and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5997-C4D2-40CD-BCEB-C8F94A1B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Data download page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Click “DEMO_G Data [XPT-3.6MB]” link to download SAS XPT file</a:t>
            </a:r>
          </a:p>
          <a:p>
            <a:pPr lvl="1"/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libname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/>
              <a:t> step to import data into SAS</a:t>
            </a:r>
          </a:p>
          <a:p>
            <a:r>
              <a:rPr lang="en-US" dirty="0">
                <a:hlinkClick r:id="rId3"/>
              </a:rPr>
              <a:t>Data documentation </a:t>
            </a:r>
            <a:r>
              <a:rPr lang="en-US" dirty="0"/>
              <a:t>(including codebook)</a:t>
            </a:r>
          </a:p>
          <a:p>
            <a:pPr lvl="1"/>
            <a:r>
              <a:rPr lang="en-US" dirty="0"/>
              <a:t>Design variables</a:t>
            </a:r>
          </a:p>
          <a:p>
            <a:pPr lvl="2"/>
            <a:r>
              <a:rPr lang="en-US" dirty="0"/>
              <a:t>WTINT2YR – sampling weight</a:t>
            </a:r>
          </a:p>
          <a:p>
            <a:pPr lvl="3"/>
            <a:r>
              <a:rPr lang="en-US" dirty="0"/>
              <a:t>Includes adjustments for unequal probability of selection, nonresponse, and poststratification adjustments to meet population totals from the American Community Survey (US Census Bureau); see the </a:t>
            </a:r>
            <a:r>
              <a:rPr lang="en-US" dirty="0">
                <a:hlinkClick r:id="rId4"/>
              </a:rPr>
              <a:t>Estimation Procedures</a:t>
            </a:r>
            <a:r>
              <a:rPr lang="en-US" dirty="0"/>
              <a:t> guide for more information</a:t>
            </a:r>
          </a:p>
          <a:p>
            <a:pPr lvl="2"/>
            <a:r>
              <a:rPr lang="en-US" dirty="0"/>
              <a:t>SDMVPSU – Primary sampling unit (cluster) variable</a:t>
            </a:r>
          </a:p>
          <a:p>
            <a:pPr lvl="2"/>
            <a:r>
              <a:rPr lang="en-US" dirty="0"/>
              <a:t>SDMVSTRA – strata variable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8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19A26A-1C29-4453-9320-3193CC51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survey data analysis in SAS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E6FD81-3537-4E76-A1FA-F4FCF7CC2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2ECC4-942B-4F8D-8314-B1320D39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PROCs for complex survey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6C2B2-0D5A-431A-A43F-9FAEA9FE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SAS procedures dedicated to analysis of complex survey data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SURVEYMEANS</a:t>
            </a:r>
            <a:r>
              <a:rPr lang="en-US" dirty="0"/>
              <a:t>: </a:t>
            </a:r>
            <a:r>
              <a:rPr lang="en-US" dirty="0" err="1"/>
              <a:t>descriptives</a:t>
            </a:r>
            <a:r>
              <a:rPr lang="en-US" dirty="0"/>
              <a:t> for continuous variables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SURVEYFREQ</a:t>
            </a:r>
            <a:r>
              <a:rPr lang="en-US" dirty="0"/>
              <a:t>: frequency tables for categorical variables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SURVEYREG</a:t>
            </a:r>
            <a:r>
              <a:rPr lang="en-US" dirty="0"/>
              <a:t>: linear regression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SURVEYLOGISTIC</a:t>
            </a:r>
            <a:r>
              <a:rPr lang="en-US" dirty="0"/>
              <a:t>: logistic regression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SURVEYPHREG</a:t>
            </a:r>
            <a:r>
              <a:rPr lang="en-US" dirty="0"/>
              <a:t>: Cox proportional hazards models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SURVEYSELECT</a:t>
            </a:r>
            <a:r>
              <a:rPr lang="en-US" dirty="0"/>
              <a:t>: selecting a probability sample from a data set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SURVEYIMPUTE</a:t>
            </a:r>
            <a:r>
              <a:rPr lang="en-US" dirty="0"/>
              <a:t>: imputing missing values (not multiple and not model-based)</a:t>
            </a:r>
          </a:p>
        </p:txBody>
      </p:sp>
    </p:spTree>
    <p:extLst>
      <p:ext uri="{BB962C8B-B14F-4D97-AF65-F5344CB8AC3E}">
        <p14:creationId xmlns:p14="http://schemas.microsoft.com/office/powerpoint/2010/main" val="178758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F843-39B3-402D-B957-93E1BA23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design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F6AA-19DC-4A3F-AE34-0B22B07B8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the survey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/>
              <a:t>s have the following statements to specify design variables: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WEIGHT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STRATA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CLUSTER</a:t>
            </a:r>
          </a:p>
          <a:p>
            <a:r>
              <a:rPr lang="en-US" dirty="0">
                <a:cs typeface="Courier New" panose="02070309020205020404" pitchFamily="49" charset="0"/>
              </a:rPr>
              <a:t>Simply specify the corresponding design variable on each statement</a:t>
            </a:r>
          </a:p>
          <a:p>
            <a:r>
              <a:rPr lang="en-US" dirty="0">
                <a:cs typeface="Courier New" panose="02070309020205020404" pitchFamily="49" charset="0"/>
              </a:rPr>
              <a:t>Most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>
                <a:cs typeface="Courier New" panose="02070309020205020404" pitchFamily="49" charset="0"/>
              </a:rPr>
              <a:t>s also include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REPWEIGHTS</a:t>
            </a:r>
            <a:r>
              <a:rPr lang="en-US" dirty="0">
                <a:cs typeface="Courier New" panose="02070309020205020404" pitchFamily="49" charset="0"/>
              </a:rPr>
              <a:t> statement to specify a set of replicate weights for standard error estimation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Generally, Taylor series linearization will be used to estimate standard errors unless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REPWEIGHTS</a:t>
            </a:r>
            <a:r>
              <a:rPr lang="en-US" dirty="0">
                <a:cs typeface="Courier New" panose="02070309020205020404" pitchFamily="49" charset="0"/>
              </a:rPr>
              <a:t> is used</a:t>
            </a:r>
          </a:p>
        </p:txBody>
      </p:sp>
    </p:spTree>
    <p:extLst>
      <p:ext uri="{BB962C8B-B14F-4D97-AF65-F5344CB8AC3E}">
        <p14:creationId xmlns:p14="http://schemas.microsoft.com/office/powerpoint/2010/main" val="221459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F148-E42A-4E8D-B8E0-B7F81AD3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6B36-A576-43B1-AFEA-1B3BB43E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means, variances, quantiles, etc. of numeric/continuous variables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SURVEYMEANS </a:t>
            </a:r>
            <a:r>
              <a:rPr lang="en-US" dirty="0"/>
              <a:t>statement options include: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mean, min, max, range </a:t>
            </a:r>
            <a:r>
              <a:rPr lang="en-US" dirty="0"/>
              <a:t>for mean, minimum, maximum and range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percentile=(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for percentiles at list of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nmiss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for number missing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/>
              <a:t> for degrees of freedom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cv</a:t>
            </a:r>
            <a:r>
              <a:rPr lang="en-US" dirty="0"/>
              <a:t> for coefficient of variation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deff</a:t>
            </a:r>
            <a:r>
              <a:rPr lang="en-US" dirty="0"/>
              <a:t> for design effect for standard errors of mean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statement: specify variables to analyze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37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F148-E42A-4E8D-B8E0-B7F81AD3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SURVEYFREQ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B6B36-A576-43B1-AFEA-1B3BB43E3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weighted one-way frequency tables and multi-way crosstabulations</a:t>
                </a:r>
              </a:p>
              <a:p>
                <a:r>
                  <a:rPr lang="en-US" dirty="0"/>
                  <a:t>Weighted frequencies are estimates of subpopulation sizes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TABLES</a:t>
                </a:r>
                <a:r>
                  <a:rPr lang="en-US" dirty="0"/>
                  <a:t> statement: specify variables to analyze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/>
                  <a:t> between variables for cross-tabulations</a:t>
                </a:r>
              </a:p>
              <a:p>
                <a:pPr lvl="1"/>
                <a:r>
                  <a:rPr lang="en-US" dirty="0"/>
                  <a:t>Options:</a:t>
                </a:r>
              </a:p>
              <a:p>
                <a:pPr lvl="2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row, col </a:t>
                </a:r>
                <a:r>
                  <a:rPr lang="en-US" dirty="0"/>
                  <a:t>for row and column percentages</a:t>
                </a:r>
              </a:p>
              <a:p>
                <a:pPr lvl="2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deff</a:t>
                </a:r>
                <a:r>
                  <a:rPr lang="en-US" dirty="0"/>
                  <a:t> for design effect for standard errors of percentages</a:t>
                </a:r>
              </a:p>
              <a:p>
                <a:pPr lvl="2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expected</a:t>
                </a:r>
                <a:r>
                  <a:rPr lang="en-US" dirty="0"/>
                  <a:t> for expected cell frequencies assuming independence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b="0" dirty="0">
                    <a:cs typeface="Courier New" panose="02070309020205020404" pitchFamily="49" charset="0"/>
                  </a:rPr>
                  <a:t>Design-adjusted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tests</a:t>
                </a:r>
              </a:p>
              <a:p>
                <a:pPr lvl="3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chisq</a:t>
                </a:r>
                <a:r>
                  <a:rPr lang="en-US" dirty="0"/>
                  <a:t> for Rao-Scott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dirty="0">
                    <a:cs typeface="Courier New" panose="02070309020205020404" pitchFamily="49" charset="0"/>
                  </a:rPr>
                  <a:t>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/>
              </a:p>
              <a:p>
                <a:pPr lvl="3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lrchisq</a:t>
                </a:r>
                <a:r>
                  <a:rPr lang="en-US" dirty="0"/>
                  <a:t> for Rao-Scott likelihood ratio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dirty="0">
                    <a:cs typeface="Courier New" panose="02070309020205020404" pitchFamily="49" charset="0"/>
                  </a:rPr>
                  <a:t>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/>
              </a:p>
              <a:p>
                <a:pPr lvl="3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wchisq</a:t>
                </a:r>
                <a:r>
                  <a:rPr lang="en-US" dirty="0"/>
                  <a:t> for Wald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dirty="0">
                    <a:cs typeface="Courier New" panose="02070309020205020404" pitchFamily="49" charset="0"/>
                  </a:rPr>
                  <a:t>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lvl="3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wllchisq</a:t>
                </a:r>
                <a:r>
                  <a:rPr lang="en-US" dirty="0"/>
                  <a:t> for Wald log-linear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</a:t>
                </a:r>
                <a:r>
                  <a:rPr lang="en-US" dirty="0">
                    <a:cs typeface="Courier New" panose="02070309020205020404" pitchFamily="49" charset="0"/>
                  </a:rPr>
                  <a:t>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lvl="3"/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3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B6B36-A576-43B1-AFEA-1B3BB43E3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76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C9FA-4B2F-42A8-9537-FC2E30FC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lang="en-US" dirty="0"/>
              <a:t>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4CC49-1682-4F41-8CF2-3CEC8D42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subpopulation analysis, use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lang="en-US" dirty="0"/>
              <a:t> statement rather than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Using the DOMAIN statement will properly account for uncertainty in the size of subpopulations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Standard errors may be incorrect if you don’t</a:t>
            </a:r>
          </a:p>
          <a:p>
            <a:r>
              <a:rPr lang="en-US" dirty="0"/>
              <a:t>Specify one or more grouping variables after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endParaRPr lang="en-US" dirty="0"/>
          </a:p>
          <a:p>
            <a:pPr lvl="1"/>
            <a:r>
              <a:rPr lang="en-US" dirty="0"/>
              <a:t>Analysis will be run on each group</a:t>
            </a:r>
          </a:p>
          <a:p>
            <a:pPr lvl="2"/>
            <a:r>
              <a:rPr lang="en-US" dirty="0"/>
              <a:t>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DOMAIN RACE*EDUC</a:t>
            </a:r>
            <a:r>
              <a:rPr lang="en-US" dirty="0"/>
              <a:t>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SURVEYMEANS</a:t>
            </a:r>
            <a:r>
              <a:rPr lang="en-US" dirty="0"/>
              <a:t> will calculate means for each group formed by crossing race and education</a:t>
            </a:r>
          </a:p>
          <a:p>
            <a:pPr lvl="1"/>
            <a:r>
              <a:rPr lang="en-US" dirty="0"/>
              <a:t>Or, specify a </a:t>
            </a:r>
            <a:r>
              <a:rPr lang="en-US" b="1" dirty="0"/>
              <a:t>formatted</a:t>
            </a:r>
            <a:r>
              <a:rPr lang="en-US" dirty="0"/>
              <a:t> value in parentheses and quotes after the variable to restrict analyses to just that group</a:t>
            </a:r>
          </a:p>
          <a:p>
            <a:pPr lvl="2"/>
            <a:r>
              <a:rPr lang="en-US" dirty="0"/>
              <a:t>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RACE(‘white’)*EDUC(‘HS or less’)</a:t>
            </a:r>
            <a:r>
              <a:rPr lang="en-US" dirty="0"/>
              <a:t> to run analyses only on whites with less than high school education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0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9954-B5F6-44B4-88A8-E0300A83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SURVEYREG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2393-5357-466C-B894-D3B305FD2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 models</a:t>
            </a:r>
          </a:p>
          <a:p>
            <a:r>
              <a:rPr lang="en-US" dirty="0"/>
              <a:t>Somewhat more 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GLM </a:t>
            </a:r>
            <a:r>
              <a:rPr lang="en-US" dirty="0"/>
              <a:t>than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REG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Includes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LSMEANS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CONTRAST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statements not found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REG</a:t>
            </a:r>
          </a:p>
          <a:p>
            <a:r>
              <a:rPr lang="en-US" dirty="0"/>
              <a:t>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en-US" dirty="0"/>
              <a:t> statement, we will include option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SOLUTION</a:t>
            </a:r>
            <a:r>
              <a:rPr lang="en-US" dirty="0"/>
              <a:t> to produce a table of parameter estimates</a:t>
            </a:r>
          </a:p>
          <a:p>
            <a:r>
              <a:rPr lang="en-US" dirty="0"/>
              <a:t>True likelihoods are not estimated with survey data, so most likelihood based statistics (e.g. AIC, BIC)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463446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9954-B5F6-44B4-88A8-E0300A83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SURVEYLOGISTIC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2393-5357-466C-B894-D3B305FD2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Binary, ordinal, and multinomial logistic regression models</a:t>
            </a:r>
          </a:p>
          <a:p>
            <a:r>
              <a:rPr lang="en-US" dirty="0"/>
              <a:t>Similar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LOGISTIC</a:t>
            </a:r>
            <a:r>
              <a:rPr lang="en-US" dirty="0">
                <a:cs typeface="Courier New" panose="02070309020205020404" pitchFamily="49" charset="0"/>
              </a:rPr>
              <a:t>, but lacks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ODDSRATIO</a:t>
            </a:r>
            <a:r>
              <a:rPr lang="en-US" dirty="0">
                <a:cs typeface="Courier New" panose="02070309020205020404" pitchFamily="49" charset="0"/>
              </a:rPr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ROC</a:t>
            </a:r>
            <a:r>
              <a:rPr lang="en-US" dirty="0">
                <a:cs typeface="Courier New" panose="02070309020205020404" pitchFamily="49" charset="0"/>
              </a:rPr>
              <a:t> statements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Odds ratio tables are produced by default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/>
              <a:t>True likelihoods are not estimated</a:t>
            </a:r>
          </a:p>
        </p:txBody>
      </p:sp>
    </p:spTree>
    <p:extLst>
      <p:ext uri="{BB962C8B-B14F-4D97-AF65-F5344CB8AC3E}">
        <p14:creationId xmlns:p14="http://schemas.microsoft.com/office/powerpoint/2010/main" val="196271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7AFF-1E76-447D-95F6-8ED95A18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PROC SURVEYIMPUTE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C353A-989E-4F7B-9ECE-FF0D1FF9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Impute missing values by replacing them with observed values</a:t>
            </a:r>
          </a:p>
          <a:p>
            <a:r>
              <a:rPr lang="en-US" dirty="0"/>
              <a:t>Not model-based, but instead, define “cells” of similar observations</a:t>
            </a:r>
          </a:p>
          <a:p>
            <a:pPr lvl="1"/>
            <a:r>
              <a:rPr lang="en-US" dirty="0"/>
              <a:t>Cells defined by grouping variables like age, gender, health variables</a:t>
            </a:r>
          </a:p>
          <a:p>
            <a:pPr lvl="1"/>
            <a:r>
              <a:rPr lang="en-US" dirty="0"/>
              <a:t>Observations with missing on a variable will have value replaced by value from </a:t>
            </a:r>
            <a:r>
              <a:rPr lang="en-US" i="1" dirty="0"/>
              <a:t>donor</a:t>
            </a:r>
            <a:r>
              <a:rPr lang="en-US" dirty="0"/>
              <a:t> within the same cell</a:t>
            </a:r>
          </a:p>
          <a:p>
            <a:pPr lvl="2"/>
            <a:r>
              <a:rPr lang="en-US" b="1" dirty="0"/>
              <a:t>Hot-deck imputation</a:t>
            </a:r>
          </a:p>
          <a:p>
            <a:pPr lvl="2"/>
            <a:r>
              <a:rPr lang="en-US" dirty="0"/>
              <a:t>e.g. if missing on income, define cells by age and education; an observation with missing on income will have value replaced by donor with same age and education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CELLS</a:t>
            </a:r>
            <a:r>
              <a:rPr lang="en-US" dirty="0"/>
              <a:t> statement used to specify variables that define cells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statement used to specify variables to impute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en-US" dirty="0"/>
              <a:t> statement used to name single imputed dataset (with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OUT=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0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F98A-AAD5-ACBF-438D-0D175EEA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and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3E760-DDE0-D07A-9179-79598633D9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statistics we estimate quantities and make inferences for a </a:t>
            </a:r>
            <a:r>
              <a:rPr lang="en-US" b="1" dirty="0"/>
              <a:t>population, </a:t>
            </a:r>
            <a:r>
              <a:rPr lang="en-US" dirty="0"/>
              <a:t>a complete set of units</a:t>
            </a:r>
            <a:endParaRPr lang="en-US" b="1" dirty="0"/>
          </a:p>
          <a:p>
            <a:pPr lvl="1"/>
            <a:r>
              <a:rPr lang="en-US" dirty="0"/>
              <a:t>People in the US</a:t>
            </a:r>
          </a:p>
          <a:p>
            <a:pPr lvl="1"/>
            <a:r>
              <a:rPr lang="en-US" dirty="0"/>
              <a:t>Retail stores in California</a:t>
            </a:r>
          </a:p>
          <a:p>
            <a:pPr lvl="1"/>
            <a:r>
              <a:rPr lang="en-US" dirty="0"/>
              <a:t>Intersections in Los Angeles</a:t>
            </a:r>
          </a:p>
          <a:p>
            <a:r>
              <a:rPr lang="en-US" dirty="0"/>
              <a:t>Usually can’t measure the whole population, so take a </a:t>
            </a:r>
            <a:r>
              <a:rPr lang="en-US" b="1" dirty="0"/>
              <a:t>sample</a:t>
            </a:r>
            <a:r>
              <a:rPr lang="en-US" dirty="0"/>
              <a:t> </a:t>
            </a:r>
          </a:p>
          <a:p>
            <a:r>
              <a:rPr lang="en-US" dirty="0"/>
              <a:t>Sample must be </a:t>
            </a:r>
            <a:r>
              <a:rPr lang="en-US" b="1" dirty="0"/>
              <a:t>representative </a:t>
            </a:r>
            <a:r>
              <a:rPr lang="en-US" dirty="0"/>
              <a:t>for unbiased estimation and accurate inference</a:t>
            </a:r>
          </a:p>
          <a:p>
            <a:pPr lvl="1"/>
            <a:r>
              <a:rPr lang="en-US" dirty="0"/>
              <a:t>How to achieve representativeness?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F38A3AC5-C2B4-02F8-8FC8-D8ABA1E92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916" y="1825625"/>
            <a:ext cx="501609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52067-E0EB-8C72-2B6E-BD0617B6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DF1E3C-9FC0-493A-91BE-790F4648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C562D-E39A-4A6B-B9E6-26425D2D4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7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3215-4C81-4171-8CC7-B4463A0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E9D26-E78B-4A2A-8A98-505AA163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Chen TC, Parker JD, Clark J, Shin HC, </a:t>
            </a:r>
            <a:r>
              <a:rPr lang="en-US" dirty="0" err="1"/>
              <a:t>Rammon</a:t>
            </a:r>
            <a:r>
              <a:rPr lang="en-US" dirty="0"/>
              <a:t> JR, Burt VL. (2018) National Health and Nutrition Examination Survey: Estimation procedures, 2011–2014. National Center for Health Statistics. </a:t>
            </a:r>
            <a:r>
              <a:rPr lang="en-US" i="1" dirty="0"/>
              <a:t>Vital Health Stat</a:t>
            </a:r>
            <a:r>
              <a:rPr lang="en-US" dirty="0"/>
              <a:t> 2(177). </a:t>
            </a:r>
          </a:p>
          <a:p>
            <a:r>
              <a:rPr lang="en-US" dirty="0" err="1"/>
              <a:t>Heeringa</a:t>
            </a:r>
            <a:r>
              <a:rPr lang="en-US" dirty="0"/>
              <a:t> SG, West BT, Berglund PA. (2010). </a:t>
            </a:r>
            <a:r>
              <a:rPr lang="en-US" i="1" dirty="0"/>
              <a:t>Applied Survey Data Analysis</a:t>
            </a:r>
            <a:r>
              <a:rPr lang="en-US" dirty="0"/>
              <a:t>; Chapman Hall. </a:t>
            </a:r>
          </a:p>
          <a:p>
            <a:r>
              <a:rPr lang="en-US" dirty="0"/>
              <a:t>Johnson CL, Dohrmann SM, Burt VL, </a:t>
            </a:r>
            <a:r>
              <a:rPr lang="en-US" dirty="0" err="1"/>
              <a:t>Mohadjer</a:t>
            </a:r>
            <a:r>
              <a:rPr lang="en-US" dirty="0"/>
              <a:t> LK. (2014). National Health and Nutrition Examination Survey: Sample design, 2011-2014. National Center for Health Statistics. </a:t>
            </a:r>
            <a:r>
              <a:rPr lang="en-US" i="1" dirty="0"/>
              <a:t>Vital Health Stat </a:t>
            </a:r>
            <a:r>
              <a:rPr lang="en-US" dirty="0"/>
              <a:t>2(162).</a:t>
            </a:r>
          </a:p>
        </p:txBody>
      </p:sp>
    </p:spTree>
    <p:extLst>
      <p:ext uri="{BB962C8B-B14F-4D97-AF65-F5344CB8AC3E}">
        <p14:creationId xmlns:p14="http://schemas.microsoft.com/office/powerpoint/2010/main" val="33810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48E3-DFB6-6D6B-2704-422DC0C3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random samples (SRS)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6B9250-6818-6F2E-6B58-FB98F692D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Selects population units with equal probability</a:t>
            </a:r>
          </a:p>
          <a:p>
            <a:r>
              <a:rPr lang="en-US" dirty="0"/>
              <a:t>Representative of the population </a:t>
            </a:r>
            <a:r>
              <a:rPr lang="en-US" i="1" dirty="0"/>
              <a:t>in the long run</a:t>
            </a:r>
            <a:r>
              <a:rPr lang="en-US" dirty="0"/>
              <a:t> </a:t>
            </a:r>
          </a:p>
          <a:p>
            <a:r>
              <a:rPr lang="en-US" dirty="0"/>
              <a:t>Simplest statistical analysis </a:t>
            </a:r>
          </a:p>
          <a:p>
            <a:r>
              <a:rPr lang="en-US" dirty="0"/>
              <a:t>Can be prohibitively costly or impractical</a:t>
            </a:r>
          </a:p>
          <a:p>
            <a:pPr lvl="1"/>
            <a:r>
              <a:rPr lang="en-US" dirty="0"/>
              <a:t>Hard to reach population elements</a:t>
            </a:r>
          </a:p>
          <a:p>
            <a:r>
              <a:rPr lang="en-US" dirty="0"/>
              <a:t>Small subpopulations underrepresented or absent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BFC7174F-4C7D-9A4D-4277-BFD1FDA966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916" y="1825625"/>
            <a:ext cx="501609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0973C-8098-A433-5657-E0ECB977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C66F13C-0D5A-A9FA-B78A-218437CA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16" y="1824419"/>
            <a:ext cx="5017482" cy="4352544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23BDDD19-7D5C-B58B-F21C-46E5D86FD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16" y="1824419"/>
            <a:ext cx="501748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465A40-B2CB-80A2-E3F7-1ECBE3BA5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Complex survey samples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2EB7B9E-BDBD-171E-241C-9225351A49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B75B5-A8E9-2505-1EDA-27A83D8924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536D-54CC-AF0F-7D17-13536415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51B2-6AD8-C41C-F897-D00DAE051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Surveys are relatively inexpensive so studies often use large samples</a:t>
            </a:r>
          </a:p>
          <a:p>
            <a:r>
              <a:rPr lang="en-US" dirty="0"/>
              <a:t>Rarely are SRS</a:t>
            </a:r>
          </a:p>
          <a:p>
            <a:r>
              <a:rPr lang="en-US" dirty="0"/>
              <a:t>Instead, use sampling strategies try to maximize precision of estimates while minimizing costs</a:t>
            </a:r>
          </a:p>
          <a:p>
            <a:pPr lvl="1"/>
            <a:r>
              <a:rPr lang="en-US" dirty="0"/>
              <a:t>Stratification</a:t>
            </a:r>
          </a:p>
          <a:p>
            <a:pPr lvl="1"/>
            <a:r>
              <a:rPr lang="en-US" dirty="0"/>
              <a:t>Oversampling</a:t>
            </a:r>
          </a:p>
          <a:p>
            <a:pPr lvl="1"/>
            <a:r>
              <a:rPr lang="en-US" dirty="0"/>
              <a:t>Clustered sampling</a:t>
            </a:r>
          </a:p>
          <a:p>
            <a:r>
              <a:rPr lang="en-US" dirty="0"/>
              <a:t>Often use multistage sampling designs</a:t>
            </a:r>
          </a:p>
          <a:p>
            <a:pPr lvl="1"/>
            <a:r>
              <a:rPr lang="en-US" dirty="0"/>
              <a:t>Randomly sample larger aggregates of units first then individual units are sampled at final stage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305F4-D8A9-4C20-C5A8-3F9A74A7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4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3560-30ED-D2F9-3AD2-67999EE6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A720-E7FD-745A-6F16-11E2659D97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Population divided into mutually exclusive </a:t>
            </a:r>
            <a:r>
              <a:rPr lang="en-US" b="1" dirty="0"/>
              <a:t>strata</a:t>
            </a:r>
            <a:r>
              <a:rPr lang="en-US" dirty="0"/>
              <a:t>, groups of similar units</a:t>
            </a:r>
          </a:p>
          <a:p>
            <a:pPr lvl="1"/>
            <a:r>
              <a:rPr lang="en-US" dirty="0"/>
              <a:t>Common stratification variables: geographic region, race, age, education</a:t>
            </a:r>
          </a:p>
          <a:p>
            <a:pPr lvl="1"/>
            <a:r>
              <a:rPr lang="en-US" dirty="0"/>
              <a:t>Ensures some members of small strata are sampled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Units are typically randomly sampled within strata</a:t>
            </a:r>
          </a:p>
          <a:p>
            <a:pPr lvl="1"/>
            <a:r>
              <a:rPr lang="en-US" dirty="0"/>
              <a:t>Strata sample sizes may be </a:t>
            </a:r>
            <a:r>
              <a:rPr lang="en-US" i="1" dirty="0"/>
              <a:t>proportional</a:t>
            </a:r>
            <a:r>
              <a:rPr lang="en-US" dirty="0"/>
              <a:t> to their size in the population</a:t>
            </a:r>
          </a:p>
          <a:p>
            <a:pPr lvl="2"/>
            <a:r>
              <a:rPr lang="en-US" dirty="0"/>
              <a:t>Representative</a:t>
            </a:r>
          </a:p>
          <a:p>
            <a:pPr lvl="1"/>
            <a:r>
              <a:rPr lang="en-US" dirty="0"/>
              <a:t>Or strata sample sizes may be disproportional </a:t>
            </a:r>
          </a:p>
          <a:p>
            <a:pPr lvl="2"/>
            <a:r>
              <a:rPr lang="en-US" dirty="0"/>
              <a:t>Non-representative due to unequal probability of selection</a:t>
            </a:r>
          </a:p>
          <a:p>
            <a:pPr lvl="2"/>
            <a:r>
              <a:rPr lang="en-US" dirty="0"/>
              <a:t>Oversampling of small subpopulations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FDFC3715-7467-68E1-253E-DCFB53F25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916" y="1825625"/>
            <a:ext cx="501609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E56E6-D114-8F02-D02E-525AEF1D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B1A26DF5-8FEF-9647-8555-632C0510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26" y="1824419"/>
            <a:ext cx="501748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FDEC-6140-5038-0409-3FFA9A40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AD87A-769C-7888-4B95-7DC7ECA7F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Oversampling produces larger samples of small subgroups (strata)</a:t>
            </a:r>
          </a:p>
          <a:p>
            <a:pPr lvl="1"/>
            <a:r>
              <a:rPr lang="en-US" dirty="0"/>
              <a:t>Key interest in the small subgroup</a:t>
            </a:r>
          </a:p>
          <a:p>
            <a:pPr lvl="1"/>
            <a:r>
              <a:rPr lang="en-US" dirty="0"/>
              <a:t>or subgroup is very different from rest of population</a:t>
            </a:r>
          </a:p>
          <a:p>
            <a:pPr lvl="2"/>
            <a:r>
              <a:rPr lang="en-US" dirty="0"/>
              <a:t>e.g. sampling billionaires to estimate total wealth of US</a:t>
            </a:r>
          </a:p>
          <a:p>
            <a:r>
              <a:rPr lang="en-US" dirty="0"/>
              <a:t>Weights are used to make the sample representative of the population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5606F-C937-7E5F-74B0-BCA4C15D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</a:t>
            </a:fld>
            <a:endParaRPr lang="en-US" dirty="0"/>
          </a:p>
        </p:txBody>
      </p:sp>
      <p:pic>
        <p:nvPicPr>
          <p:cNvPr id="17" name="Content Placeholder 16" descr="Background pattern&#10;&#10;Description automatically generated">
            <a:extLst>
              <a:ext uri="{FF2B5EF4-FFF2-40B4-BE49-F238E27FC236}">
                <a16:creationId xmlns:a16="http://schemas.microsoft.com/office/drawing/2014/main" id="{F9F3A93F-EA58-5AFD-6B79-2F34507A7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916" y="1825625"/>
            <a:ext cx="5016092" cy="4351338"/>
          </a:xfrm>
        </p:spPr>
      </p:pic>
    </p:spTree>
    <p:extLst>
      <p:ext uri="{BB962C8B-B14F-4D97-AF65-F5344CB8AC3E}">
        <p14:creationId xmlns:p14="http://schemas.microsoft.com/office/powerpoint/2010/main" val="143461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D5A1-16A4-4420-B4A3-8877FD3D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8B0BD-5E85-450E-9691-526845D4D6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of units are randomly sampled first, then eventually individuals within clusters</a:t>
            </a:r>
          </a:p>
          <a:p>
            <a:pPr lvl="1"/>
            <a:r>
              <a:rPr lang="en-US" dirty="0"/>
              <a:t>Multi-stage designs</a:t>
            </a:r>
          </a:p>
          <a:p>
            <a:pPr lvl="1"/>
            <a:r>
              <a:rPr lang="en-US" dirty="0"/>
              <a:t>e.g. counties -&gt; households -&gt; individuals</a:t>
            </a:r>
          </a:p>
          <a:p>
            <a:r>
              <a:rPr lang="en-US" dirty="0"/>
              <a:t>Generally reduces costs</a:t>
            </a:r>
          </a:p>
          <a:p>
            <a:r>
              <a:rPr lang="en-US" dirty="0"/>
              <a:t>Generally reduces precision of estimates</a:t>
            </a:r>
          </a:p>
          <a:p>
            <a:pPr lvl="1"/>
            <a:r>
              <a:rPr lang="en-US" dirty="0"/>
              <a:t>Units within clusters are correlated on many variables</a:t>
            </a:r>
          </a:p>
          <a:p>
            <a:pPr lvl="1"/>
            <a:r>
              <a:rPr lang="en-US" dirty="0"/>
              <a:t>Less independent information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B81906-EEF2-43C6-B527-E43F3A27D5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54" y="1825625"/>
            <a:ext cx="5016092" cy="43513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D722BE-BB59-4815-8B9F-D7145CAE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8" y="1825625"/>
            <a:ext cx="5017488" cy="4352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9A624F-4E85-4972-A936-3C57E3A18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63" y="1833690"/>
            <a:ext cx="5017483" cy="4352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F1756-902B-4060-99B5-6E2D37A67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63" y="1832484"/>
            <a:ext cx="5017483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1A57FFD9CEE4D9527DB957A7B9F06" ma:contentTypeVersion="16" ma:contentTypeDescription="Create a new document." ma:contentTypeScope="" ma:versionID="3b7b797c57264d0f3d0497cde0232f30">
  <xsd:schema xmlns:xsd="http://www.w3.org/2001/XMLSchema" xmlns:xs="http://www.w3.org/2001/XMLSchema" xmlns:p="http://schemas.microsoft.com/office/2006/metadata/properties" xmlns:ns3="b300b134-e910-48e1-a50a-994ff2c3363c" xmlns:ns4="92efed26-ad01-4d26-90e5-5e128643edd1" targetNamespace="http://schemas.microsoft.com/office/2006/metadata/properties" ma:root="true" ma:fieldsID="ecf16395715c7158fe58b77dcbf5461e" ns3:_="" ns4:_="">
    <xsd:import namespace="b300b134-e910-48e1-a50a-994ff2c3363c"/>
    <xsd:import namespace="92efed26-ad01-4d26-90e5-5e128643ed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0b134-e910-48e1-a50a-994ff2c3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fed26-ad01-4d26-90e5-5e128643edd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00b134-e910-48e1-a50a-994ff2c3363c" xsi:nil="true"/>
  </documentManagement>
</p:properties>
</file>

<file path=customXml/itemProps1.xml><?xml version="1.0" encoding="utf-8"?>
<ds:datastoreItem xmlns:ds="http://schemas.openxmlformats.org/officeDocument/2006/customXml" ds:itemID="{ACC128BA-40EE-4AE8-8F18-75F0D66B60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DF891-9976-4502-B3FD-161B911B8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0b134-e910-48e1-a50a-994ff2c3363c"/>
    <ds:schemaRef ds:uri="92efed26-ad01-4d26-90e5-5e128643e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31F1D3-6AFE-4EF0-9B7F-EA5C00CDE893}">
  <ds:schemaRefs>
    <ds:schemaRef ds:uri="http://purl.org/dc/terms/"/>
    <ds:schemaRef ds:uri="http://purl.org/dc/elements/1.1/"/>
    <ds:schemaRef ds:uri="http://schemas.openxmlformats.org/package/2006/metadata/core-properties"/>
    <ds:schemaRef ds:uri="b300b134-e910-48e1-a50a-994ff2c3363c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2efed26-ad01-4d26-90e5-5e128643edd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1758</Words>
  <Application>Microsoft Office PowerPoint</Application>
  <PresentationFormat>Widescreen</PresentationFormat>
  <Paragraphs>214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Malgun Gothic</vt:lpstr>
      <vt:lpstr>Arial</vt:lpstr>
      <vt:lpstr>Calibri</vt:lpstr>
      <vt:lpstr>Cambria Math</vt:lpstr>
      <vt:lpstr>Courier New</vt:lpstr>
      <vt:lpstr>Office Theme</vt:lpstr>
      <vt:lpstr>Applied Survey Data Analysis in SAS</vt:lpstr>
      <vt:lpstr>Outline</vt:lpstr>
      <vt:lpstr>Populations and samples</vt:lpstr>
      <vt:lpstr>Simple random samples (SRS)</vt:lpstr>
      <vt:lpstr>Complex survey samples</vt:lpstr>
      <vt:lpstr>Survey samples</vt:lpstr>
      <vt:lpstr>Stratified sampling</vt:lpstr>
      <vt:lpstr>Oversampling</vt:lpstr>
      <vt:lpstr>Clustered sampling</vt:lpstr>
      <vt:lpstr>Statistical analysis of complex survey samples</vt:lpstr>
      <vt:lpstr>Complex survey sample design effects</vt:lpstr>
      <vt:lpstr>Complex survey weights</vt:lpstr>
      <vt:lpstr>Estimates and uncertainty with complex survey weights</vt:lpstr>
      <vt:lpstr>Estimation with stratified and clustered samples</vt:lpstr>
      <vt:lpstr>Design effect</vt:lpstr>
      <vt:lpstr>Look for design variables in survey documentation</vt:lpstr>
      <vt:lpstr>NHANES 2011-2012 demographics data</vt:lpstr>
      <vt:lpstr>NHANES 2011-2014 objectives</vt:lpstr>
      <vt:lpstr>NHANES 2011-2014 Sample design</vt:lpstr>
      <vt:lpstr>NHANES 2011-2012 data set and documentation</vt:lpstr>
      <vt:lpstr>Complex survey data analysis in SAS</vt:lpstr>
      <vt:lpstr>SAS PROCs for complex survey data</vt:lpstr>
      <vt:lpstr>Specifying design variables</vt:lpstr>
      <vt:lpstr>PROC SURVEYMEANS</vt:lpstr>
      <vt:lpstr>PROC SURVEYFREQ</vt:lpstr>
      <vt:lpstr>DOMAIN statement</vt:lpstr>
      <vt:lpstr>PROC SURVEYREG</vt:lpstr>
      <vt:lpstr>PROC SURVEYLOGISTIC</vt:lpstr>
      <vt:lpstr>PROC SURVEYIMPUTE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Andy</dc:creator>
  <cp:lastModifiedBy>Lin, Andy</cp:lastModifiedBy>
  <cp:revision>35</cp:revision>
  <dcterms:created xsi:type="dcterms:W3CDTF">2023-08-12T20:09:04Z</dcterms:created>
  <dcterms:modified xsi:type="dcterms:W3CDTF">2023-08-14T18:35:36Z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0x010100DBF1A57FFD9CEE4D9527DB957A7B9F06</vt:lpwstr>
  </property>
</Properties>
</file>